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98" r:id="rId5"/>
    <p:sldId id="258" r:id="rId6"/>
    <p:sldId id="259" r:id="rId7"/>
    <p:sldId id="302" r:id="rId8"/>
    <p:sldId id="306" r:id="rId9"/>
    <p:sldId id="307" r:id="rId10"/>
    <p:sldId id="303" r:id="rId11"/>
    <p:sldId id="299" r:id="rId12"/>
    <p:sldId id="312" r:id="rId13"/>
    <p:sldId id="308" r:id="rId14"/>
    <p:sldId id="309" r:id="rId15"/>
    <p:sldId id="261" r:id="rId16"/>
    <p:sldId id="310" r:id="rId17"/>
    <p:sldId id="311" r:id="rId18"/>
  </p:sldIdLst>
  <p:sldSz cx="9144000" cy="5143500" type="screen16x9"/>
  <p:notesSz cx="6858000" cy="9144000"/>
  <p:embeddedFontLst>
    <p:embeddedFont>
      <p:font typeface="Permanent Marker" panose="020B0604020202020204" charset="0"/>
      <p:regular r:id="rId20"/>
    </p:embeddedFont>
    <p:embeddedFont>
      <p:font typeface="Montserrat SemiBold" panose="020B060402020202020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fortaa" panose="020B0604020202020204" charset="0"/>
      <p:regular r:id="rId30"/>
      <p:bold r:id="rId31"/>
    </p:embeddedFont>
    <p:embeddedFont>
      <p:font typeface="Caveat Brush" panose="020B0604020202020204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FFFFFF"/>
    <a:srgbClr val="ADE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0391ED-B6D7-4761-BFCA-9BA32C90E076}">
  <a:tblStyle styleId="{1A0391ED-B6D7-4761-BFCA-9BA32C90E0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86" d="100"/>
          <a:sy n="86" d="100"/>
        </p:scale>
        <p:origin x="668" y="52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839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5bf11bdd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25bf11bdd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5bf11bdda1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5bf11bdda1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5bf11bdda1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25bf11bdda1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5bf11bdda1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25bf11bdda1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6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71" name="Google Shape;271;p6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9" name="Google Shape;279;p6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6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9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 rot="-840816">
            <a:off x="5235732" y="4599909"/>
            <a:ext cx="932372" cy="437219"/>
            <a:chOff x="3001675" y="2229975"/>
            <a:chExt cx="257500" cy="120750"/>
          </a:xfrm>
        </p:grpSpPr>
        <p:sp>
          <p:nvSpPr>
            <p:cNvPr id="282" name="Google Shape;282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6" name="Google Shape;296;p6"/>
          <p:cNvSpPr/>
          <p:nvPr/>
        </p:nvSpPr>
        <p:spPr>
          <a:xfrm>
            <a:off x="254075" y="22951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7" name="Google Shape;297;p6"/>
          <p:cNvGrpSpPr/>
          <p:nvPr/>
        </p:nvGrpSpPr>
        <p:grpSpPr>
          <a:xfrm rot="-8890979">
            <a:off x="8211700" y="820704"/>
            <a:ext cx="932349" cy="635988"/>
            <a:chOff x="3001675" y="2175075"/>
            <a:chExt cx="257500" cy="175650"/>
          </a:xfrm>
        </p:grpSpPr>
        <p:sp>
          <p:nvSpPr>
            <p:cNvPr id="298" name="Google Shape;298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6"/>
          <p:cNvSpPr/>
          <p:nvPr/>
        </p:nvSpPr>
        <p:spPr>
          <a:xfrm>
            <a:off x="7309125" y="853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8596700" y="39098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1453475" y="49901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19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7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19" name="Google Shape;319;p7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7" name="Google Shape;327;p7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7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4451800" y="1456350"/>
            <a:ext cx="3977100" cy="24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 rot="-840816">
            <a:off x="63139" y="4404070"/>
            <a:ext cx="932372" cy="636005"/>
            <a:chOff x="3001675" y="2175075"/>
            <a:chExt cx="257500" cy="175650"/>
          </a:xfrm>
        </p:grpSpPr>
        <p:sp>
          <p:nvSpPr>
            <p:cNvPr id="331" name="Google Shape;331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7" name="Google Shape;347;p7"/>
          <p:cNvSpPr/>
          <p:nvPr/>
        </p:nvSpPr>
        <p:spPr>
          <a:xfrm>
            <a:off x="8572075" y="686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504035" y="1193148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9" name="Google Shape;349;p7"/>
          <p:cNvGrpSpPr/>
          <p:nvPr/>
        </p:nvGrpSpPr>
        <p:grpSpPr>
          <a:xfrm rot="-840816">
            <a:off x="6609414" y="-249855"/>
            <a:ext cx="932372" cy="636005"/>
            <a:chOff x="3001675" y="2175075"/>
            <a:chExt cx="257500" cy="175650"/>
          </a:xfrm>
        </p:grpSpPr>
        <p:sp>
          <p:nvSpPr>
            <p:cNvPr id="350" name="Google Shape;350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5645525" y="46802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8146385" y="4186423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2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8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70" name="Google Shape;370;p8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8" name="Google Shape;378;p8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p8"/>
          <p:cNvSpPr txBox="1">
            <a:spLocks noGrp="1"/>
          </p:cNvSpPr>
          <p:nvPr>
            <p:ph type="title"/>
          </p:nvPr>
        </p:nvSpPr>
        <p:spPr>
          <a:xfrm>
            <a:off x="1665300" y="2720050"/>
            <a:ext cx="58134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0" name="Google Shape;380;p8"/>
          <p:cNvGrpSpPr/>
          <p:nvPr/>
        </p:nvGrpSpPr>
        <p:grpSpPr>
          <a:xfrm rot="-840816">
            <a:off x="954914" y="1019070"/>
            <a:ext cx="932372" cy="636005"/>
            <a:chOff x="3001675" y="2175075"/>
            <a:chExt cx="257500" cy="175650"/>
          </a:xfrm>
        </p:grpSpPr>
        <p:sp>
          <p:nvSpPr>
            <p:cNvPr id="381" name="Google Shape;381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7" name="Google Shape;397;p8"/>
          <p:cNvSpPr/>
          <p:nvPr/>
        </p:nvSpPr>
        <p:spPr>
          <a:xfrm>
            <a:off x="472850" y="26017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8" name="Google Shape;398;p8"/>
          <p:cNvGrpSpPr/>
          <p:nvPr/>
        </p:nvGrpSpPr>
        <p:grpSpPr>
          <a:xfrm rot="10800000">
            <a:off x="248918" y="4290496"/>
            <a:ext cx="932356" cy="635994"/>
            <a:chOff x="3001675" y="2175075"/>
            <a:chExt cx="257500" cy="175650"/>
          </a:xfrm>
        </p:grpSpPr>
        <p:sp>
          <p:nvSpPr>
            <p:cNvPr id="399" name="Google Shape;399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5" name="Google Shape;415;p8"/>
          <p:cNvGrpSpPr/>
          <p:nvPr/>
        </p:nvGrpSpPr>
        <p:grpSpPr>
          <a:xfrm rot="-6620961">
            <a:off x="7962729" y="487444"/>
            <a:ext cx="932349" cy="635989"/>
            <a:chOff x="3001675" y="2175075"/>
            <a:chExt cx="257500" cy="175650"/>
          </a:xfrm>
        </p:grpSpPr>
        <p:sp>
          <p:nvSpPr>
            <p:cNvPr id="416" name="Google Shape;41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2" name="Google Shape;432;p8"/>
          <p:cNvSpPr/>
          <p:nvPr/>
        </p:nvSpPr>
        <p:spPr>
          <a:xfrm>
            <a:off x="3912200" y="132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8"/>
          <p:cNvSpPr/>
          <p:nvPr/>
        </p:nvSpPr>
        <p:spPr>
          <a:xfrm>
            <a:off x="8277500" y="24033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8"/>
          <p:cNvSpPr/>
          <p:nvPr/>
        </p:nvSpPr>
        <p:spPr>
          <a:xfrm>
            <a:off x="4805075" y="45198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5" name="Google Shape;435;p8"/>
          <p:cNvGrpSpPr/>
          <p:nvPr/>
        </p:nvGrpSpPr>
        <p:grpSpPr>
          <a:xfrm rot="7701320">
            <a:off x="8403785" y="4036960"/>
            <a:ext cx="932340" cy="635982"/>
            <a:chOff x="3001675" y="2175075"/>
            <a:chExt cx="257500" cy="175650"/>
          </a:xfrm>
        </p:grpSpPr>
        <p:sp>
          <p:nvSpPr>
            <p:cNvPr id="436" name="Google Shape;43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2" name="Google Shape;452;p8"/>
          <p:cNvSpPr/>
          <p:nvPr/>
        </p:nvSpPr>
        <p:spPr>
          <a:xfrm>
            <a:off x="369827" y="45916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97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9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455" name="Google Shape;455;p9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3" name="Google Shape;463;p9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4" name="Google Shape;464;p9"/>
          <p:cNvSpPr txBox="1">
            <a:spLocks noGrp="1"/>
          </p:cNvSpPr>
          <p:nvPr>
            <p:ph type="title"/>
          </p:nvPr>
        </p:nvSpPr>
        <p:spPr>
          <a:xfrm>
            <a:off x="2252013" y="906500"/>
            <a:ext cx="46611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5" name="Google Shape;465;p9"/>
          <p:cNvSpPr txBox="1">
            <a:spLocks noGrp="1"/>
          </p:cNvSpPr>
          <p:nvPr>
            <p:ph type="subTitle" idx="1"/>
          </p:nvPr>
        </p:nvSpPr>
        <p:spPr>
          <a:xfrm>
            <a:off x="2474474" y="2848875"/>
            <a:ext cx="42162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9"/>
          <p:cNvGrpSpPr/>
          <p:nvPr/>
        </p:nvGrpSpPr>
        <p:grpSpPr>
          <a:xfrm rot="-840816">
            <a:off x="526639" y="4348120"/>
            <a:ext cx="932372" cy="636005"/>
            <a:chOff x="3001675" y="2175075"/>
            <a:chExt cx="257500" cy="175650"/>
          </a:xfrm>
        </p:grpSpPr>
        <p:sp>
          <p:nvSpPr>
            <p:cNvPr id="467" name="Google Shape;467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3" name="Google Shape;483;p9"/>
          <p:cNvSpPr/>
          <p:nvPr/>
        </p:nvSpPr>
        <p:spPr>
          <a:xfrm>
            <a:off x="463500" y="1289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5711525" y="1127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85" name="Google Shape;485;p9"/>
          <p:cNvGrpSpPr/>
          <p:nvPr/>
        </p:nvGrpSpPr>
        <p:grpSpPr>
          <a:xfrm rot="-3475802">
            <a:off x="8160817" y="1697780"/>
            <a:ext cx="932366" cy="636000"/>
            <a:chOff x="3001675" y="2175075"/>
            <a:chExt cx="257500" cy="175650"/>
          </a:xfrm>
        </p:grpSpPr>
        <p:sp>
          <p:nvSpPr>
            <p:cNvPr id="486" name="Google Shape;486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2" name="Google Shape;502;p9"/>
          <p:cNvSpPr/>
          <p:nvPr/>
        </p:nvSpPr>
        <p:spPr>
          <a:xfrm>
            <a:off x="8110000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03" name="Google Shape;503;p9"/>
          <p:cNvGrpSpPr/>
          <p:nvPr/>
        </p:nvGrpSpPr>
        <p:grpSpPr>
          <a:xfrm rot="10800000">
            <a:off x="2252018" y="-196654"/>
            <a:ext cx="932356" cy="635994"/>
            <a:chOff x="3001675" y="2175075"/>
            <a:chExt cx="257500" cy="175650"/>
          </a:xfrm>
        </p:grpSpPr>
        <p:sp>
          <p:nvSpPr>
            <p:cNvPr id="504" name="Google Shape;504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57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0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22" name="Google Shape;522;p10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5" name="Google Shape;525;p10"/>
          <p:cNvSpPr txBox="1">
            <a:spLocks noGrp="1"/>
          </p:cNvSpPr>
          <p:nvPr>
            <p:ph type="title"/>
          </p:nvPr>
        </p:nvSpPr>
        <p:spPr>
          <a:xfrm>
            <a:off x="712095" y="772050"/>
            <a:ext cx="31374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10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527" name="Google Shape;527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3" name="Google Shape;543;p10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4" name="Google Shape;544;p10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545" name="Google Shape;545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1" name="Google Shape;561;p10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62" name="Google Shape;562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8" name="Google Shape;578;p10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10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10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10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10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6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1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85" name="Google Shape;585;p11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3" name="Google Shape;593;p11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11"/>
          <p:cNvSpPr txBox="1">
            <a:spLocks noGrp="1"/>
          </p:cNvSpPr>
          <p:nvPr>
            <p:ph type="title" hasCustomPrompt="1"/>
          </p:nvPr>
        </p:nvSpPr>
        <p:spPr>
          <a:xfrm>
            <a:off x="2041350" y="1281750"/>
            <a:ext cx="5061300" cy="17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5" name="Google Shape;595;p11"/>
          <p:cNvSpPr txBox="1">
            <a:spLocks noGrp="1"/>
          </p:cNvSpPr>
          <p:nvPr>
            <p:ph type="subTitle" idx="1"/>
          </p:nvPr>
        </p:nvSpPr>
        <p:spPr>
          <a:xfrm>
            <a:off x="3029550" y="3115650"/>
            <a:ext cx="30849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6" name="Google Shape;596;p11"/>
          <p:cNvGrpSpPr/>
          <p:nvPr/>
        </p:nvGrpSpPr>
        <p:grpSpPr>
          <a:xfrm rot="-840816">
            <a:off x="7962714" y="2245432"/>
            <a:ext cx="932372" cy="636005"/>
            <a:chOff x="3001675" y="2175075"/>
            <a:chExt cx="257500" cy="175650"/>
          </a:xfrm>
        </p:grpSpPr>
        <p:sp>
          <p:nvSpPr>
            <p:cNvPr id="597" name="Google Shape;597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11"/>
          <p:cNvSpPr/>
          <p:nvPr/>
        </p:nvSpPr>
        <p:spPr>
          <a:xfrm>
            <a:off x="8685800" y="3716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4" name="Google Shape;614;p11"/>
          <p:cNvGrpSpPr/>
          <p:nvPr/>
        </p:nvGrpSpPr>
        <p:grpSpPr>
          <a:xfrm rot="6424363">
            <a:off x="372234" y="507506"/>
            <a:ext cx="932345" cy="635986"/>
            <a:chOff x="3001675" y="2175075"/>
            <a:chExt cx="257500" cy="175650"/>
          </a:xfrm>
        </p:grpSpPr>
        <p:sp>
          <p:nvSpPr>
            <p:cNvPr id="615" name="Google Shape;615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1" name="Google Shape;631;p11"/>
          <p:cNvSpPr/>
          <p:nvPr/>
        </p:nvSpPr>
        <p:spPr>
          <a:xfrm>
            <a:off x="8340527" y="4383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11"/>
          <p:cNvSpPr/>
          <p:nvPr/>
        </p:nvSpPr>
        <p:spPr>
          <a:xfrm>
            <a:off x="2137588" y="-150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11"/>
          <p:cNvSpPr/>
          <p:nvPr/>
        </p:nvSpPr>
        <p:spPr>
          <a:xfrm>
            <a:off x="556763" y="43925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72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1" name="Google Shape;11;p2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15" name="Google Shape;15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33" name="Google Shape;33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0" name="Google Shape;50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>
            <a:off x="1392000" y="950250"/>
            <a:ext cx="51558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1390875" y="3716075"/>
            <a:ext cx="51558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19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75" name="Google Shape;75;p3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" name="Google Shape;83;p3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656425" y="1541013"/>
            <a:ext cx="36333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1854275" y="2150850"/>
            <a:ext cx="138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3656425" y="2938885"/>
            <a:ext cx="25530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 rot="801140">
            <a:off x="416426" y="4193905"/>
            <a:ext cx="932376" cy="636007"/>
            <a:chOff x="3001675" y="2175075"/>
            <a:chExt cx="257500" cy="175650"/>
          </a:xfrm>
        </p:grpSpPr>
        <p:sp>
          <p:nvSpPr>
            <p:cNvPr id="88" name="Google Shape;88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353300" y="1278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 rot="10800000">
            <a:off x="7289718" y="2761146"/>
            <a:ext cx="932356" cy="635994"/>
            <a:chOff x="3001675" y="2175075"/>
            <a:chExt cx="257500" cy="175650"/>
          </a:xfrm>
        </p:grpSpPr>
        <p:sp>
          <p:nvSpPr>
            <p:cNvPr id="106" name="Google Shape;10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8476714" y="4339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162675" y="154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6151650" y="46190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rot="7686789">
            <a:off x="2138167" y="-143443"/>
            <a:ext cx="932349" cy="635989"/>
            <a:chOff x="3001675" y="2175075"/>
            <a:chExt cx="257500" cy="175650"/>
          </a:xfrm>
        </p:grpSpPr>
        <p:sp>
          <p:nvSpPr>
            <p:cNvPr id="126" name="Google Shape;12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737805" y="615874"/>
            <a:ext cx="506368" cy="50632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6900377" y="1122200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994927" y="3756825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673025" y="18242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91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4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48" name="Google Shape;148;p4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-157850" y="44986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107575" y="-174037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850675" y="1222225"/>
            <a:ext cx="7295700" cy="28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8627075" y="3599713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 rot="-10173412">
            <a:off x="-262257" y="832239"/>
            <a:ext cx="932350" cy="635989"/>
            <a:chOff x="3001675" y="2175075"/>
            <a:chExt cx="257500" cy="175650"/>
          </a:xfrm>
        </p:grpSpPr>
        <p:sp>
          <p:nvSpPr>
            <p:cNvPr id="163" name="Google Shape;163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" name="Google Shape;179;p4"/>
          <p:cNvGrpSpPr/>
          <p:nvPr/>
        </p:nvGrpSpPr>
        <p:grpSpPr>
          <a:xfrm rot="8799530">
            <a:off x="5904690" y="4655758"/>
            <a:ext cx="932368" cy="636001"/>
            <a:chOff x="3001675" y="2175075"/>
            <a:chExt cx="257500" cy="175650"/>
          </a:xfrm>
        </p:grpSpPr>
        <p:sp>
          <p:nvSpPr>
            <p:cNvPr id="180" name="Google Shape;180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6014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7044600" y="553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 rot="10258967">
            <a:off x="1253885" y="-170128"/>
            <a:ext cx="932369" cy="636002"/>
            <a:chOff x="3001675" y="2175075"/>
            <a:chExt cx="257500" cy="175650"/>
          </a:xfrm>
        </p:grpSpPr>
        <p:sp>
          <p:nvSpPr>
            <p:cNvPr id="199" name="Google Shape;19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16" name="Google Shape;216;p5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4" name="Google Shape;224;p5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400800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2"/>
          </p:nvPr>
        </p:nvSpPr>
        <p:spPr>
          <a:xfrm>
            <a:off x="1400800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3"/>
          </p:nvPr>
        </p:nvSpPr>
        <p:spPr>
          <a:xfrm>
            <a:off x="4946601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4"/>
          </p:nvPr>
        </p:nvSpPr>
        <p:spPr>
          <a:xfrm>
            <a:off x="4946607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0" name="Google Shape;230;p5"/>
          <p:cNvGrpSpPr/>
          <p:nvPr/>
        </p:nvGrpSpPr>
        <p:grpSpPr>
          <a:xfrm rot="-4634421">
            <a:off x="8419312" y="1636468"/>
            <a:ext cx="932360" cy="635996"/>
            <a:chOff x="3001675" y="2175075"/>
            <a:chExt cx="257500" cy="175650"/>
          </a:xfrm>
        </p:grpSpPr>
        <p:sp>
          <p:nvSpPr>
            <p:cNvPr id="231" name="Google Shape;231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" name="Google Shape;247;p5"/>
          <p:cNvSpPr/>
          <p:nvPr/>
        </p:nvSpPr>
        <p:spPr>
          <a:xfrm>
            <a:off x="232025" y="18852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8" name="Google Shape;248;p5"/>
          <p:cNvGrpSpPr/>
          <p:nvPr/>
        </p:nvGrpSpPr>
        <p:grpSpPr>
          <a:xfrm rot="10800000">
            <a:off x="80418" y="4426071"/>
            <a:ext cx="932356" cy="635994"/>
            <a:chOff x="3001675" y="2175075"/>
            <a:chExt cx="257500" cy="175650"/>
          </a:xfrm>
        </p:grpSpPr>
        <p:sp>
          <p:nvSpPr>
            <p:cNvPr id="249" name="Google Shape;24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5" name="Google Shape;265;p5"/>
          <p:cNvSpPr/>
          <p:nvPr/>
        </p:nvSpPr>
        <p:spPr>
          <a:xfrm>
            <a:off x="542464" y="32589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631975" y="39356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8214814" y="10101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6186489" y="462585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60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6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71" name="Google Shape;271;p6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9" name="Google Shape;279;p6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6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9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 rot="-840816">
            <a:off x="5235732" y="4599909"/>
            <a:ext cx="932372" cy="437219"/>
            <a:chOff x="3001675" y="2229975"/>
            <a:chExt cx="257500" cy="120750"/>
          </a:xfrm>
        </p:grpSpPr>
        <p:sp>
          <p:nvSpPr>
            <p:cNvPr id="282" name="Google Shape;282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6" name="Google Shape;296;p6"/>
          <p:cNvSpPr/>
          <p:nvPr/>
        </p:nvSpPr>
        <p:spPr>
          <a:xfrm>
            <a:off x="254075" y="22951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7" name="Google Shape;297;p6"/>
          <p:cNvGrpSpPr/>
          <p:nvPr/>
        </p:nvGrpSpPr>
        <p:grpSpPr>
          <a:xfrm rot="-8890979">
            <a:off x="8211700" y="820704"/>
            <a:ext cx="932349" cy="635988"/>
            <a:chOff x="3001675" y="2175075"/>
            <a:chExt cx="257500" cy="175650"/>
          </a:xfrm>
        </p:grpSpPr>
        <p:sp>
          <p:nvSpPr>
            <p:cNvPr id="298" name="Google Shape;298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6"/>
          <p:cNvSpPr/>
          <p:nvPr/>
        </p:nvSpPr>
        <p:spPr>
          <a:xfrm>
            <a:off x="7309125" y="853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8596700" y="39098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1453475" y="49901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682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7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19" name="Google Shape;319;p7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7" name="Google Shape;327;p7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7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4451800" y="1456350"/>
            <a:ext cx="3977100" cy="24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 rot="-840816">
            <a:off x="63139" y="4404070"/>
            <a:ext cx="932372" cy="636005"/>
            <a:chOff x="3001675" y="2175075"/>
            <a:chExt cx="257500" cy="175650"/>
          </a:xfrm>
        </p:grpSpPr>
        <p:sp>
          <p:nvSpPr>
            <p:cNvPr id="331" name="Google Shape;331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7" name="Google Shape;347;p7"/>
          <p:cNvSpPr/>
          <p:nvPr/>
        </p:nvSpPr>
        <p:spPr>
          <a:xfrm>
            <a:off x="8572075" y="686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504035" y="1193148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9" name="Google Shape;349;p7"/>
          <p:cNvGrpSpPr/>
          <p:nvPr/>
        </p:nvGrpSpPr>
        <p:grpSpPr>
          <a:xfrm rot="-840816">
            <a:off x="6609414" y="-249855"/>
            <a:ext cx="932372" cy="636005"/>
            <a:chOff x="3001675" y="2175075"/>
            <a:chExt cx="257500" cy="175650"/>
          </a:xfrm>
        </p:grpSpPr>
        <p:sp>
          <p:nvSpPr>
            <p:cNvPr id="350" name="Google Shape;350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5645525" y="46802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8146385" y="4186423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041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8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70" name="Google Shape;370;p8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8" name="Google Shape;378;p8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p8"/>
          <p:cNvSpPr txBox="1">
            <a:spLocks noGrp="1"/>
          </p:cNvSpPr>
          <p:nvPr>
            <p:ph type="title"/>
          </p:nvPr>
        </p:nvSpPr>
        <p:spPr>
          <a:xfrm>
            <a:off x="1665300" y="2720050"/>
            <a:ext cx="58134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0" name="Google Shape;380;p8"/>
          <p:cNvGrpSpPr/>
          <p:nvPr/>
        </p:nvGrpSpPr>
        <p:grpSpPr>
          <a:xfrm rot="-840816">
            <a:off x="954914" y="1019070"/>
            <a:ext cx="932372" cy="636005"/>
            <a:chOff x="3001675" y="2175075"/>
            <a:chExt cx="257500" cy="175650"/>
          </a:xfrm>
        </p:grpSpPr>
        <p:sp>
          <p:nvSpPr>
            <p:cNvPr id="381" name="Google Shape;381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7" name="Google Shape;397;p8"/>
          <p:cNvSpPr/>
          <p:nvPr/>
        </p:nvSpPr>
        <p:spPr>
          <a:xfrm>
            <a:off x="472850" y="26017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8" name="Google Shape;398;p8"/>
          <p:cNvGrpSpPr/>
          <p:nvPr/>
        </p:nvGrpSpPr>
        <p:grpSpPr>
          <a:xfrm rot="10800000">
            <a:off x="248918" y="4290496"/>
            <a:ext cx="932356" cy="635994"/>
            <a:chOff x="3001675" y="2175075"/>
            <a:chExt cx="257500" cy="175650"/>
          </a:xfrm>
        </p:grpSpPr>
        <p:sp>
          <p:nvSpPr>
            <p:cNvPr id="399" name="Google Shape;399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5" name="Google Shape;415;p8"/>
          <p:cNvGrpSpPr/>
          <p:nvPr/>
        </p:nvGrpSpPr>
        <p:grpSpPr>
          <a:xfrm rot="-6620961">
            <a:off x="7962729" y="487444"/>
            <a:ext cx="932349" cy="635989"/>
            <a:chOff x="3001675" y="2175075"/>
            <a:chExt cx="257500" cy="175650"/>
          </a:xfrm>
        </p:grpSpPr>
        <p:sp>
          <p:nvSpPr>
            <p:cNvPr id="416" name="Google Shape;41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2" name="Google Shape;432;p8"/>
          <p:cNvSpPr/>
          <p:nvPr/>
        </p:nvSpPr>
        <p:spPr>
          <a:xfrm>
            <a:off x="3912200" y="132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8"/>
          <p:cNvSpPr/>
          <p:nvPr/>
        </p:nvSpPr>
        <p:spPr>
          <a:xfrm>
            <a:off x="8277500" y="24033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8"/>
          <p:cNvSpPr/>
          <p:nvPr/>
        </p:nvSpPr>
        <p:spPr>
          <a:xfrm>
            <a:off x="4805075" y="45198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5" name="Google Shape;435;p8"/>
          <p:cNvGrpSpPr/>
          <p:nvPr/>
        </p:nvGrpSpPr>
        <p:grpSpPr>
          <a:xfrm rot="7701320">
            <a:off x="8403785" y="4036960"/>
            <a:ext cx="932340" cy="635982"/>
            <a:chOff x="3001675" y="2175075"/>
            <a:chExt cx="257500" cy="175650"/>
          </a:xfrm>
        </p:grpSpPr>
        <p:sp>
          <p:nvSpPr>
            <p:cNvPr id="436" name="Google Shape;43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2" name="Google Shape;452;p8"/>
          <p:cNvSpPr/>
          <p:nvPr/>
        </p:nvSpPr>
        <p:spPr>
          <a:xfrm>
            <a:off x="369827" y="45916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320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9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455" name="Google Shape;455;p9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3" name="Google Shape;463;p9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4" name="Google Shape;464;p9"/>
          <p:cNvSpPr txBox="1">
            <a:spLocks noGrp="1"/>
          </p:cNvSpPr>
          <p:nvPr>
            <p:ph type="title"/>
          </p:nvPr>
        </p:nvSpPr>
        <p:spPr>
          <a:xfrm>
            <a:off x="2252013" y="906500"/>
            <a:ext cx="46611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5" name="Google Shape;465;p9"/>
          <p:cNvSpPr txBox="1">
            <a:spLocks noGrp="1"/>
          </p:cNvSpPr>
          <p:nvPr>
            <p:ph type="subTitle" idx="1"/>
          </p:nvPr>
        </p:nvSpPr>
        <p:spPr>
          <a:xfrm>
            <a:off x="2474474" y="2848875"/>
            <a:ext cx="42162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9"/>
          <p:cNvGrpSpPr/>
          <p:nvPr/>
        </p:nvGrpSpPr>
        <p:grpSpPr>
          <a:xfrm rot="-840816">
            <a:off x="526639" y="4348120"/>
            <a:ext cx="932372" cy="636005"/>
            <a:chOff x="3001675" y="2175075"/>
            <a:chExt cx="257500" cy="175650"/>
          </a:xfrm>
        </p:grpSpPr>
        <p:sp>
          <p:nvSpPr>
            <p:cNvPr id="467" name="Google Shape;467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3" name="Google Shape;483;p9"/>
          <p:cNvSpPr/>
          <p:nvPr/>
        </p:nvSpPr>
        <p:spPr>
          <a:xfrm>
            <a:off x="463500" y="1289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5711525" y="1127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85" name="Google Shape;485;p9"/>
          <p:cNvGrpSpPr/>
          <p:nvPr/>
        </p:nvGrpSpPr>
        <p:grpSpPr>
          <a:xfrm rot="-3475802">
            <a:off x="8160817" y="1697780"/>
            <a:ext cx="932366" cy="636000"/>
            <a:chOff x="3001675" y="2175075"/>
            <a:chExt cx="257500" cy="175650"/>
          </a:xfrm>
        </p:grpSpPr>
        <p:sp>
          <p:nvSpPr>
            <p:cNvPr id="486" name="Google Shape;486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2" name="Google Shape;502;p9"/>
          <p:cNvSpPr/>
          <p:nvPr/>
        </p:nvSpPr>
        <p:spPr>
          <a:xfrm>
            <a:off x="8110000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03" name="Google Shape;503;p9"/>
          <p:cNvGrpSpPr/>
          <p:nvPr/>
        </p:nvGrpSpPr>
        <p:grpSpPr>
          <a:xfrm rot="10800000">
            <a:off x="2252018" y="-196654"/>
            <a:ext cx="932356" cy="635994"/>
            <a:chOff x="3001675" y="2175075"/>
            <a:chExt cx="257500" cy="175650"/>
          </a:xfrm>
        </p:grpSpPr>
        <p:sp>
          <p:nvSpPr>
            <p:cNvPr id="504" name="Google Shape;504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710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0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22" name="Google Shape;522;p10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5" name="Google Shape;525;p10"/>
          <p:cNvSpPr txBox="1">
            <a:spLocks noGrp="1"/>
          </p:cNvSpPr>
          <p:nvPr>
            <p:ph type="title"/>
          </p:nvPr>
        </p:nvSpPr>
        <p:spPr>
          <a:xfrm>
            <a:off x="712095" y="772050"/>
            <a:ext cx="31374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10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527" name="Google Shape;527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3" name="Google Shape;543;p10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4" name="Google Shape;544;p10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545" name="Google Shape;545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1" name="Google Shape;561;p10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62" name="Google Shape;562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8" name="Google Shape;578;p10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10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10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10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10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530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1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85" name="Google Shape;585;p11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3" name="Google Shape;593;p11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11"/>
          <p:cNvSpPr txBox="1">
            <a:spLocks noGrp="1"/>
          </p:cNvSpPr>
          <p:nvPr>
            <p:ph type="title" hasCustomPrompt="1"/>
          </p:nvPr>
        </p:nvSpPr>
        <p:spPr>
          <a:xfrm>
            <a:off x="2041350" y="1281750"/>
            <a:ext cx="5061300" cy="17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5" name="Google Shape;595;p11"/>
          <p:cNvSpPr txBox="1">
            <a:spLocks noGrp="1"/>
          </p:cNvSpPr>
          <p:nvPr>
            <p:ph type="subTitle" idx="1"/>
          </p:nvPr>
        </p:nvSpPr>
        <p:spPr>
          <a:xfrm>
            <a:off x="3029550" y="3115650"/>
            <a:ext cx="30849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6" name="Google Shape;596;p11"/>
          <p:cNvGrpSpPr/>
          <p:nvPr/>
        </p:nvGrpSpPr>
        <p:grpSpPr>
          <a:xfrm rot="-840816">
            <a:off x="7962714" y="2245432"/>
            <a:ext cx="932372" cy="636005"/>
            <a:chOff x="3001675" y="2175075"/>
            <a:chExt cx="257500" cy="175650"/>
          </a:xfrm>
        </p:grpSpPr>
        <p:sp>
          <p:nvSpPr>
            <p:cNvPr id="597" name="Google Shape;597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11"/>
          <p:cNvSpPr/>
          <p:nvPr/>
        </p:nvSpPr>
        <p:spPr>
          <a:xfrm>
            <a:off x="8685800" y="3716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4" name="Google Shape;614;p11"/>
          <p:cNvGrpSpPr/>
          <p:nvPr/>
        </p:nvGrpSpPr>
        <p:grpSpPr>
          <a:xfrm rot="6424363">
            <a:off x="372234" y="507506"/>
            <a:ext cx="932345" cy="635986"/>
            <a:chOff x="3001675" y="2175075"/>
            <a:chExt cx="257500" cy="175650"/>
          </a:xfrm>
        </p:grpSpPr>
        <p:sp>
          <p:nvSpPr>
            <p:cNvPr id="615" name="Google Shape;615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1" name="Google Shape;631;p11"/>
          <p:cNvSpPr/>
          <p:nvPr/>
        </p:nvSpPr>
        <p:spPr>
          <a:xfrm>
            <a:off x="8340527" y="4383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11"/>
          <p:cNvSpPr/>
          <p:nvPr/>
        </p:nvSpPr>
        <p:spPr>
          <a:xfrm>
            <a:off x="2137588" y="-150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11"/>
          <p:cNvSpPr/>
          <p:nvPr/>
        </p:nvSpPr>
        <p:spPr>
          <a:xfrm>
            <a:off x="556763" y="43925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382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87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1" name="Google Shape;11;p2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15" name="Google Shape;15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33" name="Google Shape;33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0" name="Google Shape;50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>
            <a:off x="1392000" y="950250"/>
            <a:ext cx="51558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1390875" y="3716075"/>
            <a:ext cx="51558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777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75" name="Google Shape;75;p3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" name="Google Shape;83;p3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656425" y="1541013"/>
            <a:ext cx="36333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1854275" y="2150850"/>
            <a:ext cx="138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3656425" y="2938885"/>
            <a:ext cx="25530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 rot="801140">
            <a:off x="416426" y="4193905"/>
            <a:ext cx="932376" cy="636007"/>
            <a:chOff x="3001675" y="2175075"/>
            <a:chExt cx="257500" cy="175650"/>
          </a:xfrm>
        </p:grpSpPr>
        <p:sp>
          <p:nvSpPr>
            <p:cNvPr id="88" name="Google Shape;88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353300" y="1278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 rot="10800000">
            <a:off x="7289718" y="2761146"/>
            <a:ext cx="932356" cy="635994"/>
            <a:chOff x="3001675" y="2175075"/>
            <a:chExt cx="257500" cy="175650"/>
          </a:xfrm>
        </p:grpSpPr>
        <p:sp>
          <p:nvSpPr>
            <p:cNvPr id="106" name="Google Shape;10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8476714" y="4339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162675" y="154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6151650" y="46190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rot="7686789">
            <a:off x="2138167" y="-143443"/>
            <a:ext cx="932349" cy="635989"/>
            <a:chOff x="3001675" y="2175075"/>
            <a:chExt cx="257500" cy="175650"/>
          </a:xfrm>
        </p:grpSpPr>
        <p:sp>
          <p:nvSpPr>
            <p:cNvPr id="126" name="Google Shape;12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737805" y="615874"/>
            <a:ext cx="506368" cy="50632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6900377" y="1122200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994927" y="3756825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673025" y="18242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16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4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48" name="Google Shape;148;p4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-157850" y="44986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107575" y="-174037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850675" y="1222225"/>
            <a:ext cx="7295700" cy="28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8627075" y="3599713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 rot="-10173412">
            <a:off x="-262257" y="832239"/>
            <a:ext cx="932350" cy="635989"/>
            <a:chOff x="3001675" y="2175075"/>
            <a:chExt cx="257500" cy="175650"/>
          </a:xfrm>
        </p:grpSpPr>
        <p:sp>
          <p:nvSpPr>
            <p:cNvPr id="163" name="Google Shape;163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" name="Google Shape;179;p4"/>
          <p:cNvGrpSpPr/>
          <p:nvPr/>
        </p:nvGrpSpPr>
        <p:grpSpPr>
          <a:xfrm rot="8799530">
            <a:off x="5904690" y="4655758"/>
            <a:ext cx="932368" cy="636001"/>
            <a:chOff x="3001675" y="2175075"/>
            <a:chExt cx="257500" cy="175650"/>
          </a:xfrm>
        </p:grpSpPr>
        <p:sp>
          <p:nvSpPr>
            <p:cNvPr id="180" name="Google Shape;180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94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7044600" y="553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 rot="10258967">
            <a:off x="1253885" y="-170128"/>
            <a:ext cx="932369" cy="636002"/>
            <a:chOff x="3001675" y="2175075"/>
            <a:chExt cx="257500" cy="175650"/>
          </a:xfrm>
        </p:grpSpPr>
        <p:sp>
          <p:nvSpPr>
            <p:cNvPr id="199" name="Google Shape;19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16" name="Google Shape;216;p5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4" name="Google Shape;224;p5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400800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2"/>
          </p:nvPr>
        </p:nvSpPr>
        <p:spPr>
          <a:xfrm>
            <a:off x="1400800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3"/>
          </p:nvPr>
        </p:nvSpPr>
        <p:spPr>
          <a:xfrm>
            <a:off x="4946601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4"/>
          </p:nvPr>
        </p:nvSpPr>
        <p:spPr>
          <a:xfrm>
            <a:off x="4946607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0" name="Google Shape;230;p5"/>
          <p:cNvGrpSpPr/>
          <p:nvPr/>
        </p:nvGrpSpPr>
        <p:grpSpPr>
          <a:xfrm rot="-4634421">
            <a:off x="8419312" y="1636468"/>
            <a:ext cx="932360" cy="635996"/>
            <a:chOff x="3001675" y="2175075"/>
            <a:chExt cx="257500" cy="175650"/>
          </a:xfrm>
        </p:grpSpPr>
        <p:sp>
          <p:nvSpPr>
            <p:cNvPr id="231" name="Google Shape;231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" name="Google Shape;247;p5"/>
          <p:cNvSpPr/>
          <p:nvPr/>
        </p:nvSpPr>
        <p:spPr>
          <a:xfrm>
            <a:off x="232025" y="18852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8" name="Google Shape;248;p5"/>
          <p:cNvGrpSpPr/>
          <p:nvPr/>
        </p:nvGrpSpPr>
        <p:grpSpPr>
          <a:xfrm rot="10800000">
            <a:off x="80418" y="4426071"/>
            <a:ext cx="932356" cy="635994"/>
            <a:chOff x="3001675" y="2175075"/>
            <a:chExt cx="257500" cy="175650"/>
          </a:xfrm>
        </p:grpSpPr>
        <p:sp>
          <p:nvSpPr>
            <p:cNvPr id="249" name="Google Shape;24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5" name="Google Shape;265;p5"/>
          <p:cNvSpPr/>
          <p:nvPr/>
        </p:nvSpPr>
        <p:spPr>
          <a:xfrm>
            <a:off x="542464" y="32589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631975" y="39356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8214814" y="10101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6186489" y="462585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725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6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71" name="Google Shape;271;p6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79" name="Google Shape;279;p6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280;p6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9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 rot="-840816">
            <a:off x="5235732" y="4599909"/>
            <a:ext cx="932372" cy="437219"/>
            <a:chOff x="3001675" y="2229975"/>
            <a:chExt cx="257500" cy="120750"/>
          </a:xfrm>
        </p:grpSpPr>
        <p:sp>
          <p:nvSpPr>
            <p:cNvPr id="282" name="Google Shape;282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6" name="Google Shape;296;p6"/>
          <p:cNvSpPr/>
          <p:nvPr/>
        </p:nvSpPr>
        <p:spPr>
          <a:xfrm>
            <a:off x="254075" y="22951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7" name="Google Shape;297;p6"/>
          <p:cNvGrpSpPr/>
          <p:nvPr/>
        </p:nvGrpSpPr>
        <p:grpSpPr>
          <a:xfrm rot="-8890979">
            <a:off x="8211700" y="820704"/>
            <a:ext cx="932349" cy="635988"/>
            <a:chOff x="3001675" y="2175075"/>
            <a:chExt cx="257500" cy="175650"/>
          </a:xfrm>
        </p:grpSpPr>
        <p:sp>
          <p:nvSpPr>
            <p:cNvPr id="298" name="Google Shape;298;p6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6"/>
          <p:cNvSpPr/>
          <p:nvPr/>
        </p:nvSpPr>
        <p:spPr>
          <a:xfrm>
            <a:off x="7309125" y="853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8596700" y="39098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1453475" y="49901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11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7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19" name="Google Shape;319;p7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7" name="Google Shape;327;p7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7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4451800" y="1456350"/>
            <a:ext cx="3977100" cy="24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grpSp>
        <p:nvGrpSpPr>
          <p:cNvPr id="330" name="Google Shape;330;p7"/>
          <p:cNvGrpSpPr/>
          <p:nvPr/>
        </p:nvGrpSpPr>
        <p:grpSpPr>
          <a:xfrm rot="-840816">
            <a:off x="63139" y="4404070"/>
            <a:ext cx="932372" cy="636005"/>
            <a:chOff x="3001675" y="2175075"/>
            <a:chExt cx="257500" cy="175650"/>
          </a:xfrm>
        </p:grpSpPr>
        <p:sp>
          <p:nvSpPr>
            <p:cNvPr id="331" name="Google Shape;331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7" name="Google Shape;347;p7"/>
          <p:cNvSpPr/>
          <p:nvPr/>
        </p:nvSpPr>
        <p:spPr>
          <a:xfrm>
            <a:off x="8572075" y="686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Google Shape;348;p7"/>
          <p:cNvSpPr/>
          <p:nvPr/>
        </p:nvSpPr>
        <p:spPr>
          <a:xfrm>
            <a:off x="504035" y="1193148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49" name="Google Shape;349;p7"/>
          <p:cNvGrpSpPr/>
          <p:nvPr/>
        </p:nvGrpSpPr>
        <p:grpSpPr>
          <a:xfrm rot="-840816">
            <a:off x="6609414" y="-249855"/>
            <a:ext cx="932372" cy="636005"/>
            <a:chOff x="3001675" y="2175075"/>
            <a:chExt cx="257500" cy="175650"/>
          </a:xfrm>
        </p:grpSpPr>
        <p:sp>
          <p:nvSpPr>
            <p:cNvPr id="350" name="Google Shape;350;p7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5645525" y="46802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8146385" y="4186423"/>
            <a:ext cx="422120" cy="42206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711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8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370" name="Google Shape;370;p8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8" name="Google Shape;378;p8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p8"/>
          <p:cNvSpPr txBox="1">
            <a:spLocks noGrp="1"/>
          </p:cNvSpPr>
          <p:nvPr>
            <p:ph type="title"/>
          </p:nvPr>
        </p:nvSpPr>
        <p:spPr>
          <a:xfrm>
            <a:off x="1665300" y="2720050"/>
            <a:ext cx="58134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80" name="Google Shape;380;p8"/>
          <p:cNvGrpSpPr/>
          <p:nvPr/>
        </p:nvGrpSpPr>
        <p:grpSpPr>
          <a:xfrm rot="-840816">
            <a:off x="954914" y="1019070"/>
            <a:ext cx="932372" cy="636005"/>
            <a:chOff x="3001675" y="2175075"/>
            <a:chExt cx="257500" cy="175650"/>
          </a:xfrm>
        </p:grpSpPr>
        <p:sp>
          <p:nvSpPr>
            <p:cNvPr id="381" name="Google Shape;381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7" name="Google Shape;397;p8"/>
          <p:cNvSpPr/>
          <p:nvPr/>
        </p:nvSpPr>
        <p:spPr>
          <a:xfrm>
            <a:off x="472850" y="26017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8" name="Google Shape;398;p8"/>
          <p:cNvGrpSpPr/>
          <p:nvPr/>
        </p:nvGrpSpPr>
        <p:grpSpPr>
          <a:xfrm rot="10800000">
            <a:off x="248918" y="4290496"/>
            <a:ext cx="932356" cy="635994"/>
            <a:chOff x="3001675" y="2175075"/>
            <a:chExt cx="257500" cy="175650"/>
          </a:xfrm>
        </p:grpSpPr>
        <p:sp>
          <p:nvSpPr>
            <p:cNvPr id="399" name="Google Shape;399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5" name="Google Shape;415;p8"/>
          <p:cNvGrpSpPr/>
          <p:nvPr/>
        </p:nvGrpSpPr>
        <p:grpSpPr>
          <a:xfrm rot="-6620961">
            <a:off x="7962729" y="487444"/>
            <a:ext cx="932349" cy="635989"/>
            <a:chOff x="3001675" y="2175075"/>
            <a:chExt cx="257500" cy="175650"/>
          </a:xfrm>
        </p:grpSpPr>
        <p:sp>
          <p:nvSpPr>
            <p:cNvPr id="416" name="Google Shape;41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2" name="Google Shape;432;p8"/>
          <p:cNvSpPr/>
          <p:nvPr/>
        </p:nvSpPr>
        <p:spPr>
          <a:xfrm>
            <a:off x="3912200" y="132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8"/>
          <p:cNvSpPr/>
          <p:nvPr/>
        </p:nvSpPr>
        <p:spPr>
          <a:xfrm>
            <a:off x="8277500" y="24033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8"/>
          <p:cNvSpPr/>
          <p:nvPr/>
        </p:nvSpPr>
        <p:spPr>
          <a:xfrm>
            <a:off x="4805075" y="45198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5" name="Google Shape;435;p8"/>
          <p:cNvGrpSpPr/>
          <p:nvPr/>
        </p:nvGrpSpPr>
        <p:grpSpPr>
          <a:xfrm rot="7701320">
            <a:off x="8403785" y="4036960"/>
            <a:ext cx="932340" cy="635982"/>
            <a:chOff x="3001675" y="2175075"/>
            <a:chExt cx="257500" cy="175650"/>
          </a:xfrm>
        </p:grpSpPr>
        <p:sp>
          <p:nvSpPr>
            <p:cNvPr id="436" name="Google Shape;436;p8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2" name="Google Shape;452;p8"/>
          <p:cNvSpPr/>
          <p:nvPr/>
        </p:nvSpPr>
        <p:spPr>
          <a:xfrm>
            <a:off x="369827" y="45916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75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9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455" name="Google Shape;455;p9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3" name="Google Shape;463;p9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4" name="Google Shape;464;p9"/>
          <p:cNvSpPr txBox="1">
            <a:spLocks noGrp="1"/>
          </p:cNvSpPr>
          <p:nvPr>
            <p:ph type="title"/>
          </p:nvPr>
        </p:nvSpPr>
        <p:spPr>
          <a:xfrm>
            <a:off x="2252013" y="906500"/>
            <a:ext cx="46611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5" name="Google Shape;465;p9"/>
          <p:cNvSpPr txBox="1">
            <a:spLocks noGrp="1"/>
          </p:cNvSpPr>
          <p:nvPr>
            <p:ph type="subTitle" idx="1"/>
          </p:nvPr>
        </p:nvSpPr>
        <p:spPr>
          <a:xfrm>
            <a:off x="2474474" y="2848875"/>
            <a:ext cx="42162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9"/>
          <p:cNvGrpSpPr/>
          <p:nvPr/>
        </p:nvGrpSpPr>
        <p:grpSpPr>
          <a:xfrm rot="-840816">
            <a:off x="526639" y="4348120"/>
            <a:ext cx="932372" cy="636005"/>
            <a:chOff x="3001675" y="2175075"/>
            <a:chExt cx="257500" cy="175650"/>
          </a:xfrm>
        </p:grpSpPr>
        <p:sp>
          <p:nvSpPr>
            <p:cNvPr id="467" name="Google Shape;467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3" name="Google Shape;483;p9"/>
          <p:cNvSpPr/>
          <p:nvPr/>
        </p:nvSpPr>
        <p:spPr>
          <a:xfrm>
            <a:off x="463500" y="1289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5711525" y="1127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85" name="Google Shape;485;p9"/>
          <p:cNvGrpSpPr/>
          <p:nvPr/>
        </p:nvGrpSpPr>
        <p:grpSpPr>
          <a:xfrm rot="-3475802">
            <a:off x="8160817" y="1697780"/>
            <a:ext cx="932366" cy="636000"/>
            <a:chOff x="3001675" y="2175075"/>
            <a:chExt cx="257500" cy="175650"/>
          </a:xfrm>
        </p:grpSpPr>
        <p:sp>
          <p:nvSpPr>
            <p:cNvPr id="486" name="Google Shape;486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02" name="Google Shape;502;p9"/>
          <p:cNvSpPr/>
          <p:nvPr/>
        </p:nvSpPr>
        <p:spPr>
          <a:xfrm>
            <a:off x="8110000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03" name="Google Shape;503;p9"/>
          <p:cNvGrpSpPr/>
          <p:nvPr/>
        </p:nvGrpSpPr>
        <p:grpSpPr>
          <a:xfrm rot="10800000">
            <a:off x="2252018" y="-196654"/>
            <a:ext cx="932356" cy="635994"/>
            <a:chOff x="3001675" y="2175075"/>
            <a:chExt cx="257500" cy="175650"/>
          </a:xfrm>
        </p:grpSpPr>
        <p:sp>
          <p:nvSpPr>
            <p:cNvPr id="504" name="Google Shape;504;p9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722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0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22" name="Google Shape;522;p10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5" name="Google Shape;525;p10"/>
          <p:cNvSpPr txBox="1">
            <a:spLocks noGrp="1"/>
          </p:cNvSpPr>
          <p:nvPr>
            <p:ph type="title"/>
          </p:nvPr>
        </p:nvSpPr>
        <p:spPr>
          <a:xfrm>
            <a:off x="712095" y="772050"/>
            <a:ext cx="3137400" cy="1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526" name="Google Shape;526;p10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527" name="Google Shape;527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3" name="Google Shape;543;p10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44" name="Google Shape;544;p10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545" name="Google Shape;545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61" name="Google Shape;561;p10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62" name="Google Shape;562;p10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8" name="Google Shape;578;p10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10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10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10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10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34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1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585" name="Google Shape;585;p11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3" name="Google Shape;593;p11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11"/>
          <p:cNvSpPr txBox="1">
            <a:spLocks noGrp="1"/>
          </p:cNvSpPr>
          <p:nvPr>
            <p:ph type="title" hasCustomPrompt="1"/>
          </p:nvPr>
        </p:nvSpPr>
        <p:spPr>
          <a:xfrm>
            <a:off x="2041350" y="1281750"/>
            <a:ext cx="5061300" cy="17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5" name="Google Shape;595;p11"/>
          <p:cNvSpPr txBox="1">
            <a:spLocks noGrp="1"/>
          </p:cNvSpPr>
          <p:nvPr>
            <p:ph type="subTitle" idx="1"/>
          </p:nvPr>
        </p:nvSpPr>
        <p:spPr>
          <a:xfrm>
            <a:off x="3029550" y="3115650"/>
            <a:ext cx="30849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96" name="Google Shape;596;p11"/>
          <p:cNvGrpSpPr/>
          <p:nvPr/>
        </p:nvGrpSpPr>
        <p:grpSpPr>
          <a:xfrm rot="-840816">
            <a:off x="7962714" y="2245432"/>
            <a:ext cx="932372" cy="636005"/>
            <a:chOff x="3001675" y="2175075"/>
            <a:chExt cx="257500" cy="175650"/>
          </a:xfrm>
        </p:grpSpPr>
        <p:sp>
          <p:nvSpPr>
            <p:cNvPr id="597" name="Google Shape;597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11"/>
          <p:cNvSpPr/>
          <p:nvPr/>
        </p:nvSpPr>
        <p:spPr>
          <a:xfrm>
            <a:off x="8685800" y="3716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4" name="Google Shape;614;p11"/>
          <p:cNvGrpSpPr/>
          <p:nvPr/>
        </p:nvGrpSpPr>
        <p:grpSpPr>
          <a:xfrm rot="6424363">
            <a:off x="372234" y="507506"/>
            <a:ext cx="932345" cy="635986"/>
            <a:chOff x="3001675" y="2175075"/>
            <a:chExt cx="257500" cy="175650"/>
          </a:xfrm>
        </p:grpSpPr>
        <p:sp>
          <p:nvSpPr>
            <p:cNvPr id="615" name="Google Shape;615;p11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1" name="Google Shape;631;p11"/>
          <p:cNvSpPr/>
          <p:nvPr/>
        </p:nvSpPr>
        <p:spPr>
          <a:xfrm>
            <a:off x="8340527" y="4383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11"/>
          <p:cNvSpPr/>
          <p:nvPr/>
        </p:nvSpPr>
        <p:spPr>
          <a:xfrm>
            <a:off x="2137588" y="-1505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11"/>
          <p:cNvSpPr/>
          <p:nvPr/>
        </p:nvSpPr>
        <p:spPr>
          <a:xfrm>
            <a:off x="556763" y="43925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5808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9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1" name="Google Shape;11;p2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15" name="Google Shape;15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33" name="Google Shape;33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0" name="Google Shape;50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>
            <a:off x="1392000" y="950250"/>
            <a:ext cx="51558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1390875" y="3716075"/>
            <a:ext cx="51558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49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1" name="Google Shape;11;p2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2458651">
            <a:off x="-236987" y="1253209"/>
            <a:ext cx="932361" cy="635997"/>
            <a:chOff x="3001675" y="2175075"/>
            <a:chExt cx="257500" cy="175650"/>
          </a:xfrm>
        </p:grpSpPr>
        <p:sp>
          <p:nvSpPr>
            <p:cNvPr id="15" name="Google Shape;15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473025" y="444517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10800000">
            <a:off x="8502343" y="2253746"/>
            <a:ext cx="932356" cy="635994"/>
            <a:chOff x="3001675" y="2175075"/>
            <a:chExt cx="257500" cy="175650"/>
          </a:xfrm>
        </p:grpSpPr>
        <p:sp>
          <p:nvSpPr>
            <p:cNvPr id="33" name="Google Shape;33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8701513">
            <a:off x="4186667" y="4818299"/>
            <a:ext cx="932356" cy="635994"/>
            <a:chOff x="3001675" y="2175075"/>
            <a:chExt cx="257500" cy="175650"/>
          </a:xfrm>
        </p:grpSpPr>
        <p:sp>
          <p:nvSpPr>
            <p:cNvPr id="50" name="Google Shape;50;p2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3284500" y="-94262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520175" y="10830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8428889" y="3545414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465172" y="4471929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006847" y="141942"/>
            <a:ext cx="273143" cy="273128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>
            <a:off x="1392000" y="950250"/>
            <a:ext cx="5155800" cy="2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>
            <a:off x="1390875" y="3716075"/>
            <a:ext cx="5155800" cy="4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4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75" name="Google Shape;75;p3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" name="Google Shape;83;p3"/>
          <p:cNvSpPr/>
          <p:nvPr/>
        </p:nvSpPr>
        <p:spPr>
          <a:xfrm rot="10800000">
            <a:off x="1317194" y="754770"/>
            <a:ext cx="6509607" cy="3633980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656425" y="1541013"/>
            <a:ext cx="3633300" cy="13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1854275" y="2150850"/>
            <a:ext cx="138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3656425" y="2938885"/>
            <a:ext cx="25530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 rot="801140">
            <a:off x="416426" y="4193905"/>
            <a:ext cx="932376" cy="636007"/>
            <a:chOff x="3001675" y="2175075"/>
            <a:chExt cx="257500" cy="175650"/>
          </a:xfrm>
        </p:grpSpPr>
        <p:sp>
          <p:nvSpPr>
            <p:cNvPr id="88" name="Google Shape;88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>
            <a:off x="353300" y="12789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 rot="10800000">
            <a:off x="7289718" y="2761146"/>
            <a:ext cx="932356" cy="635994"/>
            <a:chOff x="3001675" y="2175075"/>
            <a:chExt cx="257500" cy="175650"/>
          </a:xfrm>
        </p:grpSpPr>
        <p:sp>
          <p:nvSpPr>
            <p:cNvPr id="106" name="Google Shape;10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2" name="Google Shape;122;p3"/>
          <p:cNvSpPr/>
          <p:nvPr/>
        </p:nvSpPr>
        <p:spPr>
          <a:xfrm>
            <a:off x="8476714" y="433930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6162675" y="1545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6151650" y="46190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5" name="Google Shape;125;p3"/>
          <p:cNvGrpSpPr/>
          <p:nvPr/>
        </p:nvGrpSpPr>
        <p:grpSpPr>
          <a:xfrm rot="7686789">
            <a:off x="2138167" y="-143443"/>
            <a:ext cx="932349" cy="635989"/>
            <a:chOff x="3001675" y="2175075"/>
            <a:chExt cx="257500" cy="175650"/>
          </a:xfrm>
        </p:grpSpPr>
        <p:sp>
          <p:nvSpPr>
            <p:cNvPr id="126" name="Google Shape;126;p3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737805" y="615874"/>
            <a:ext cx="506368" cy="50632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6900377" y="1122200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1994927" y="3756825"/>
            <a:ext cx="316653" cy="316613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673025" y="182420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56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4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148" name="Google Shape;148;p4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-157850" y="4498688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6107575" y="-174037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850675" y="1222225"/>
            <a:ext cx="7295700" cy="28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8627075" y="3599713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 rot="-10173412">
            <a:off x="-262257" y="832239"/>
            <a:ext cx="932350" cy="635989"/>
            <a:chOff x="3001675" y="2175075"/>
            <a:chExt cx="257500" cy="175650"/>
          </a:xfrm>
        </p:grpSpPr>
        <p:sp>
          <p:nvSpPr>
            <p:cNvPr id="163" name="Google Shape;163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" name="Google Shape;179;p4"/>
          <p:cNvGrpSpPr/>
          <p:nvPr/>
        </p:nvGrpSpPr>
        <p:grpSpPr>
          <a:xfrm rot="8799530">
            <a:off x="5904690" y="4655758"/>
            <a:ext cx="932368" cy="636001"/>
            <a:chOff x="3001675" y="2175075"/>
            <a:chExt cx="257500" cy="175650"/>
          </a:xfrm>
        </p:grpSpPr>
        <p:sp>
          <p:nvSpPr>
            <p:cNvPr id="180" name="Google Shape;180;p4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87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7044600" y="553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8" name="Google Shape;198;p5"/>
          <p:cNvGrpSpPr/>
          <p:nvPr/>
        </p:nvGrpSpPr>
        <p:grpSpPr>
          <a:xfrm rot="10258967">
            <a:off x="1253885" y="-170128"/>
            <a:ext cx="932369" cy="636002"/>
            <a:chOff x="3001675" y="2175075"/>
            <a:chExt cx="257500" cy="175650"/>
          </a:xfrm>
        </p:grpSpPr>
        <p:sp>
          <p:nvSpPr>
            <p:cNvPr id="199" name="Google Shape;19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-2628059" y="-915708"/>
            <a:ext cx="14253170" cy="8125391"/>
            <a:chOff x="597450" y="2903675"/>
            <a:chExt cx="2172375" cy="1734675"/>
          </a:xfrm>
        </p:grpSpPr>
        <p:sp>
          <p:nvSpPr>
            <p:cNvPr id="216" name="Google Shape;216;p5"/>
            <p:cNvSpPr/>
            <p:nvPr/>
          </p:nvSpPr>
          <p:spPr>
            <a:xfrm>
              <a:off x="847650" y="3667975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1"/>
                  </a:moveTo>
                  <a:cubicBezTo>
                    <a:pt x="7829" y="1"/>
                    <a:pt x="7198" y="27"/>
                    <a:pt x="6572" y="80"/>
                  </a:cubicBezTo>
                  <a:cubicBezTo>
                    <a:pt x="4622" y="241"/>
                    <a:pt x="2531" y="669"/>
                    <a:pt x="992" y="1957"/>
                  </a:cubicBezTo>
                  <a:cubicBezTo>
                    <a:pt x="622" y="2265"/>
                    <a:pt x="304" y="2624"/>
                    <a:pt x="32" y="3016"/>
                  </a:cubicBezTo>
                  <a:cubicBezTo>
                    <a:pt x="1" y="3057"/>
                    <a:pt x="43" y="3099"/>
                    <a:pt x="80" y="3099"/>
                  </a:cubicBezTo>
                  <a:cubicBezTo>
                    <a:pt x="100" y="3099"/>
                    <a:pt x="116" y="3094"/>
                    <a:pt x="131" y="3072"/>
                  </a:cubicBezTo>
                  <a:cubicBezTo>
                    <a:pt x="1378" y="1274"/>
                    <a:pt x="3600" y="564"/>
                    <a:pt x="5676" y="287"/>
                  </a:cubicBezTo>
                  <a:cubicBezTo>
                    <a:pt x="6594" y="168"/>
                    <a:pt x="7516" y="111"/>
                    <a:pt x="8440" y="111"/>
                  </a:cubicBezTo>
                  <a:cubicBezTo>
                    <a:pt x="9822" y="111"/>
                    <a:pt x="11204" y="241"/>
                    <a:pt x="12561" y="475"/>
                  </a:cubicBezTo>
                  <a:cubicBezTo>
                    <a:pt x="14855" y="877"/>
                    <a:pt x="17092" y="1613"/>
                    <a:pt x="19178" y="2651"/>
                  </a:cubicBezTo>
                  <a:cubicBezTo>
                    <a:pt x="21222" y="3667"/>
                    <a:pt x="23054" y="4997"/>
                    <a:pt x="24758" y="6504"/>
                  </a:cubicBezTo>
                  <a:cubicBezTo>
                    <a:pt x="26361" y="7908"/>
                    <a:pt x="27883" y="9410"/>
                    <a:pt x="29620" y="10651"/>
                  </a:cubicBezTo>
                  <a:cubicBezTo>
                    <a:pt x="31404" y="11923"/>
                    <a:pt x="33395" y="12816"/>
                    <a:pt x="35597" y="13030"/>
                  </a:cubicBezTo>
                  <a:cubicBezTo>
                    <a:pt x="36019" y="13071"/>
                    <a:pt x="36442" y="13086"/>
                    <a:pt x="36859" y="13086"/>
                  </a:cubicBezTo>
                  <a:cubicBezTo>
                    <a:pt x="41360" y="13086"/>
                    <a:pt x="45527" y="10818"/>
                    <a:pt x="49371" y="8674"/>
                  </a:cubicBezTo>
                  <a:cubicBezTo>
                    <a:pt x="53178" y="6557"/>
                    <a:pt x="57355" y="4278"/>
                    <a:pt x="61804" y="4278"/>
                  </a:cubicBezTo>
                  <a:cubicBezTo>
                    <a:pt x="62415" y="4278"/>
                    <a:pt x="63024" y="4319"/>
                    <a:pt x="63645" y="4413"/>
                  </a:cubicBezTo>
                  <a:cubicBezTo>
                    <a:pt x="64230" y="4497"/>
                    <a:pt x="64808" y="4632"/>
                    <a:pt x="65371" y="4815"/>
                  </a:cubicBezTo>
                  <a:lnTo>
                    <a:pt x="65392" y="4815"/>
                  </a:lnTo>
                  <a:cubicBezTo>
                    <a:pt x="65450" y="4815"/>
                    <a:pt x="65470" y="4721"/>
                    <a:pt x="65402" y="4706"/>
                  </a:cubicBezTo>
                  <a:cubicBezTo>
                    <a:pt x="64230" y="4330"/>
                    <a:pt x="63040" y="4168"/>
                    <a:pt x="61861" y="4168"/>
                  </a:cubicBezTo>
                  <a:cubicBezTo>
                    <a:pt x="58200" y="4168"/>
                    <a:pt x="54570" y="5727"/>
                    <a:pt x="51378" y="7443"/>
                  </a:cubicBezTo>
                  <a:cubicBezTo>
                    <a:pt x="46898" y="9848"/>
                    <a:pt x="42397" y="12831"/>
                    <a:pt x="37140" y="12967"/>
                  </a:cubicBezTo>
                  <a:cubicBezTo>
                    <a:pt x="37036" y="12967"/>
                    <a:pt x="36937" y="12972"/>
                    <a:pt x="36832" y="12972"/>
                  </a:cubicBezTo>
                  <a:cubicBezTo>
                    <a:pt x="34538" y="12972"/>
                    <a:pt x="32369" y="12299"/>
                    <a:pt x="30429" y="11058"/>
                  </a:cubicBezTo>
                  <a:cubicBezTo>
                    <a:pt x="28556" y="9863"/>
                    <a:pt x="26955" y="8309"/>
                    <a:pt x="25307" y="6834"/>
                  </a:cubicBezTo>
                  <a:cubicBezTo>
                    <a:pt x="23622" y="5325"/>
                    <a:pt x="21859" y="3944"/>
                    <a:pt x="19862" y="2875"/>
                  </a:cubicBezTo>
                  <a:cubicBezTo>
                    <a:pt x="17833" y="1784"/>
                    <a:pt x="15642" y="992"/>
                    <a:pt x="13389" y="518"/>
                  </a:cubicBezTo>
                  <a:cubicBezTo>
                    <a:pt x="11767" y="178"/>
                    <a:pt x="10113" y="1"/>
                    <a:pt x="8461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78825" y="3586500"/>
              <a:ext cx="1693750" cy="299275"/>
            </a:xfrm>
            <a:custGeom>
              <a:avLst/>
              <a:gdLst/>
              <a:ahLst/>
              <a:cxnLst/>
              <a:rect l="l" t="t" r="r" b="b"/>
              <a:pathLst>
                <a:path w="67750" h="11971" extrusionOk="0">
                  <a:moveTo>
                    <a:pt x="6004" y="0"/>
                  </a:moveTo>
                  <a:cubicBezTo>
                    <a:pt x="4492" y="0"/>
                    <a:pt x="2995" y="198"/>
                    <a:pt x="1534" y="652"/>
                  </a:cubicBezTo>
                  <a:cubicBezTo>
                    <a:pt x="1033" y="814"/>
                    <a:pt x="538" y="1002"/>
                    <a:pt x="58" y="1216"/>
                  </a:cubicBezTo>
                  <a:cubicBezTo>
                    <a:pt x="1" y="1242"/>
                    <a:pt x="37" y="1320"/>
                    <a:pt x="89" y="1320"/>
                  </a:cubicBezTo>
                  <a:cubicBezTo>
                    <a:pt x="100" y="1320"/>
                    <a:pt x="105" y="1320"/>
                    <a:pt x="116" y="1315"/>
                  </a:cubicBezTo>
                  <a:cubicBezTo>
                    <a:pt x="1993" y="480"/>
                    <a:pt x="3996" y="120"/>
                    <a:pt x="6014" y="120"/>
                  </a:cubicBezTo>
                  <a:cubicBezTo>
                    <a:pt x="8517" y="120"/>
                    <a:pt x="11047" y="667"/>
                    <a:pt x="13389" y="1519"/>
                  </a:cubicBezTo>
                  <a:cubicBezTo>
                    <a:pt x="17822" y="3129"/>
                    <a:pt x="21770" y="5774"/>
                    <a:pt x="25906" y="7996"/>
                  </a:cubicBezTo>
                  <a:cubicBezTo>
                    <a:pt x="29875" y="10129"/>
                    <a:pt x="34225" y="11970"/>
                    <a:pt x="38808" y="11970"/>
                  </a:cubicBezTo>
                  <a:lnTo>
                    <a:pt x="38845" y="11970"/>
                  </a:lnTo>
                  <a:cubicBezTo>
                    <a:pt x="43476" y="11959"/>
                    <a:pt x="47806" y="10035"/>
                    <a:pt x="51946" y="8168"/>
                  </a:cubicBezTo>
                  <a:cubicBezTo>
                    <a:pt x="56156" y="6269"/>
                    <a:pt x="60593" y="4256"/>
                    <a:pt x="65293" y="4256"/>
                  </a:cubicBezTo>
                  <a:cubicBezTo>
                    <a:pt x="65465" y="4256"/>
                    <a:pt x="65637" y="4261"/>
                    <a:pt x="65804" y="4266"/>
                  </a:cubicBezTo>
                  <a:cubicBezTo>
                    <a:pt x="66425" y="4287"/>
                    <a:pt x="67039" y="4345"/>
                    <a:pt x="67650" y="4439"/>
                  </a:cubicBezTo>
                  <a:lnTo>
                    <a:pt x="67660" y="4439"/>
                  </a:lnTo>
                  <a:cubicBezTo>
                    <a:pt x="67728" y="4439"/>
                    <a:pt x="67749" y="4340"/>
                    <a:pt x="67681" y="4329"/>
                  </a:cubicBezTo>
                  <a:cubicBezTo>
                    <a:pt x="66894" y="4203"/>
                    <a:pt x="66107" y="4152"/>
                    <a:pt x="65324" y="4152"/>
                  </a:cubicBezTo>
                  <a:cubicBezTo>
                    <a:pt x="61418" y="4152"/>
                    <a:pt x="57600" y="5549"/>
                    <a:pt x="54043" y="7104"/>
                  </a:cubicBezTo>
                  <a:cubicBezTo>
                    <a:pt x="49678" y="9017"/>
                    <a:pt x="45307" y="11313"/>
                    <a:pt x="40488" y="11776"/>
                  </a:cubicBezTo>
                  <a:cubicBezTo>
                    <a:pt x="39951" y="11824"/>
                    <a:pt x="39414" y="11850"/>
                    <a:pt x="38882" y="11850"/>
                  </a:cubicBezTo>
                  <a:cubicBezTo>
                    <a:pt x="34663" y="11850"/>
                    <a:pt x="30605" y="10305"/>
                    <a:pt x="26881" y="8382"/>
                  </a:cubicBezTo>
                  <a:cubicBezTo>
                    <a:pt x="22729" y="6237"/>
                    <a:pt x="18834" y="3589"/>
                    <a:pt x="14494" y="1825"/>
                  </a:cubicBezTo>
                  <a:cubicBezTo>
                    <a:pt x="11829" y="741"/>
                    <a:pt x="8904" y="0"/>
                    <a:pt x="6004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7450" y="3539550"/>
              <a:ext cx="1664525" cy="287800"/>
            </a:xfrm>
            <a:custGeom>
              <a:avLst/>
              <a:gdLst/>
              <a:ahLst/>
              <a:cxnLst/>
              <a:rect l="l" t="t" r="r" b="b"/>
              <a:pathLst>
                <a:path w="66581" h="11512" extrusionOk="0">
                  <a:moveTo>
                    <a:pt x="6009" y="1"/>
                  </a:moveTo>
                  <a:cubicBezTo>
                    <a:pt x="4548" y="1"/>
                    <a:pt x="3087" y="173"/>
                    <a:pt x="1664" y="564"/>
                  </a:cubicBezTo>
                  <a:cubicBezTo>
                    <a:pt x="1142" y="710"/>
                    <a:pt x="627" y="887"/>
                    <a:pt x="121" y="1091"/>
                  </a:cubicBezTo>
                  <a:cubicBezTo>
                    <a:pt x="1" y="1144"/>
                    <a:pt x="32" y="1325"/>
                    <a:pt x="136" y="1325"/>
                  </a:cubicBezTo>
                  <a:cubicBezTo>
                    <a:pt x="152" y="1325"/>
                    <a:pt x="167" y="1320"/>
                    <a:pt x="177" y="1315"/>
                  </a:cubicBezTo>
                  <a:cubicBezTo>
                    <a:pt x="2055" y="559"/>
                    <a:pt x="4032" y="236"/>
                    <a:pt x="6024" y="236"/>
                  </a:cubicBezTo>
                  <a:cubicBezTo>
                    <a:pt x="8428" y="236"/>
                    <a:pt x="10848" y="705"/>
                    <a:pt x="13127" y="1456"/>
                  </a:cubicBezTo>
                  <a:cubicBezTo>
                    <a:pt x="17503" y="2890"/>
                    <a:pt x="21467" y="5284"/>
                    <a:pt x="25555" y="7359"/>
                  </a:cubicBezTo>
                  <a:cubicBezTo>
                    <a:pt x="29498" y="9367"/>
                    <a:pt x="33635" y="11083"/>
                    <a:pt x="38089" y="11432"/>
                  </a:cubicBezTo>
                  <a:cubicBezTo>
                    <a:pt x="38772" y="11485"/>
                    <a:pt x="39456" y="11511"/>
                    <a:pt x="40133" y="11511"/>
                  </a:cubicBezTo>
                  <a:cubicBezTo>
                    <a:pt x="44044" y="11511"/>
                    <a:pt x="47936" y="10676"/>
                    <a:pt x="51653" y="9509"/>
                  </a:cubicBezTo>
                  <a:cubicBezTo>
                    <a:pt x="56113" y="8105"/>
                    <a:pt x="60400" y="6218"/>
                    <a:pt x="64786" y="4601"/>
                  </a:cubicBezTo>
                  <a:cubicBezTo>
                    <a:pt x="65340" y="4398"/>
                    <a:pt x="65898" y="4199"/>
                    <a:pt x="66455" y="4006"/>
                  </a:cubicBezTo>
                  <a:cubicBezTo>
                    <a:pt x="66580" y="3960"/>
                    <a:pt x="66544" y="3777"/>
                    <a:pt x="66430" y="3777"/>
                  </a:cubicBezTo>
                  <a:cubicBezTo>
                    <a:pt x="66419" y="3777"/>
                    <a:pt x="66404" y="3777"/>
                    <a:pt x="66392" y="3782"/>
                  </a:cubicBezTo>
                  <a:cubicBezTo>
                    <a:pt x="61975" y="5320"/>
                    <a:pt x="57693" y="7219"/>
                    <a:pt x="53271" y="8736"/>
                  </a:cubicBezTo>
                  <a:cubicBezTo>
                    <a:pt x="49041" y="10187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5" y="11276"/>
                  </a:cubicBezTo>
                  <a:cubicBezTo>
                    <a:pt x="37275" y="11230"/>
                    <a:pt x="35006" y="10854"/>
                    <a:pt x="32805" y="10181"/>
                  </a:cubicBezTo>
                  <a:cubicBezTo>
                    <a:pt x="30641" y="9519"/>
                    <a:pt x="28566" y="8601"/>
                    <a:pt x="26537" y="7600"/>
                  </a:cubicBezTo>
                  <a:cubicBezTo>
                    <a:pt x="22484" y="5592"/>
                    <a:pt x="18599" y="3214"/>
                    <a:pt x="14348" y="1638"/>
                  </a:cubicBezTo>
                  <a:cubicBezTo>
                    <a:pt x="11699" y="658"/>
                    <a:pt x="8845" y="1"/>
                    <a:pt x="6009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44800" y="3032250"/>
              <a:ext cx="1636750" cy="327150"/>
            </a:xfrm>
            <a:custGeom>
              <a:avLst/>
              <a:gdLst/>
              <a:ahLst/>
              <a:cxnLst/>
              <a:rect l="l" t="t" r="r" b="b"/>
              <a:pathLst>
                <a:path w="65470" h="13086" extrusionOk="0">
                  <a:moveTo>
                    <a:pt x="8461" y="0"/>
                  </a:moveTo>
                  <a:cubicBezTo>
                    <a:pt x="7829" y="0"/>
                    <a:pt x="7198" y="25"/>
                    <a:pt x="6572" y="73"/>
                  </a:cubicBezTo>
                  <a:cubicBezTo>
                    <a:pt x="4622" y="234"/>
                    <a:pt x="2530" y="662"/>
                    <a:pt x="992" y="1950"/>
                  </a:cubicBezTo>
                  <a:cubicBezTo>
                    <a:pt x="621" y="2263"/>
                    <a:pt x="304" y="2618"/>
                    <a:pt x="32" y="3009"/>
                  </a:cubicBezTo>
                  <a:cubicBezTo>
                    <a:pt x="1" y="3056"/>
                    <a:pt x="43" y="3092"/>
                    <a:pt x="85" y="3092"/>
                  </a:cubicBezTo>
                  <a:cubicBezTo>
                    <a:pt x="100" y="3092"/>
                    <a:pt x="116" y="3087"/>
                    <a:pt x="131" y="3072"/>
                  </a:cubicBezTo>
                  <a:cubicBezTo>
                    <a:pt x="1378" y="1267"/>
                    <a:pt x="3599" y="557"/>
                    <a:pt x="5676" y="282"/>
                  </a:cubicBezTo>
                  <a:cubicBezTo>
                    <a:pt x="6593" y="162"/>
                    <a:pt x="7516" y="104"/>
                    <a:pt x="8445" y="104"/>
                  </a:cubicBezTo>
                  <a:cubicBezTo>
                    <a:pt x="9822" y="104"/>
                    <a:pt x="11208" y="234"/>
                    <a:pt x="12560" y="470"/>
                  </a:cubicBezTo>
                  <a:cubicBezTo>
                    <a:pt x="14855" y="870"/>
                    <a:pt x="17091" y="1606"/>
                    <a:pt x="19178" y="2644"/>
                  </a:cubicBezTo>
                  <a:cubicBezTo>
                    <a:pt x="21222" y="3661"/>
                    <a:pt x="23053" y="4991"/>
                    <a:pt x="24764" y="6498"/>
                  </a:cubicBezTo>
                  <a:cubicBezTo>
                    <a:pt x="26360" y="7906"/>
                    <a:pt x="27882" y="9403"/>
                    <a:pt x="29620" y="10645"/>
                  </a:cubicBezTo>
                  <a:cubicBezTo>
                    <a:pt x="31403" y="11916"/>
                    <a:pt x="33401" y="12809"/>
                    <a:pt x="35597" y="13023"/>
                  </a:cubicBezTo>
                  <a:cubicBezTo>
                    <a:pt x="36018" y="13064"/>
                    <a:pt x="36441" y="13085"/>
                    <a:pt x="36858" y="13085"/>
                  </a:cubicBezTo>
                  <a:cubicBezTo>
                    <a:pt x="41359" y="13085"/>
                    <a:pt x="45526" y="10811"/>
                    <a:pt x="49375" y="8673"/>
                  </a:cubicBezTo>
                  <a:cubicBezTo>
                    <a:pt x="53178" y="6550"/>
                    <a:pt x="57360" y="4271"/>
                    <a:pt x="61803" y="4271"/>
                  </a:cubicBezTo>
                  <a:cubicBezTo>
                    <a:pt x="62414" y="4271"/>
                    <a:pt x="63024" y="4319"/>
                    <a:pt x="63645" y="4406"/>
                  </a:cubicBezTo>
                  <a:cubicBezTo>
                    <a:pt x="64229" y="4495"/>
                    <a:pt x="64808" y="4631"/>
                    <a:pt x="65376" y="4808"/>
                  </a:cubicBezTo>
                  <a:cubicBezTo>
                    <a:pt x="65382" y="4808"/>
                    <a:pt x="65387" y="4813"/>
                    <a:pt x="65392" y="4813"/>
                  </a:cubicBezTo>
                  <a:cubicBezTo>
                    <a:pt x="65450" y="4813"/>
                    <a:pt x="65470" y="4719"/>
                    <a:pt x="65402" y="4699"/>
                  </a:cubicBezTo>
                  <a:cubicBezTo>
                    <a:pt x="64229" y="4329"/>
                    <a:pt x="63040" y="4162"/>
                    <a:pt x="61861" y="4162"/>
                  </a:cubicBezTo>
                  <a:cubicBezTo>
                    <a:pt x="58200" y="4162"/>
                    <a:pt x="54575" y="5720"/>
                    <a:pt x="51378" y="7437"/>
                  </a:cubicBezTo>
                  <a:cubicBezTo>
                    <a:pt x="46898" y="9841"/>
                    <a:pt x="42397" y="12824"/>
                    <a:pt x="37140" y="12960"/>
                  </a:cubicBezTo>
                  <a:cubicBezTo>
                    <a:pt x="37036" y="12965"/>
                    <a:pt x="36937" y="12965"/>
                    <a:pt x="36832" y="12965"/>
                  </a:cubicBezTo>
                  <a:cubicBezTo>
                    <a:pt x="34538" y="12965"/>
                    <a:pt x="32368" y="12292"/>
                    <a:pt x="30428" y="11051"/>
                  </a:cubicBezTo>
                  <a:cubicBezTo>
                    <a:pt x="28556" y="9857"/>
                    <a:pt x="26955" y="8303"/>
                    <a:pt x="25306" y="6827"/>
                  </a:cubicBezTo>
                  <a:cubicBezTo>
                    <a:pt x="23622" y="5320"/>
                    <a:pt x="21859" y="3943"/>
                    <a:pt x="19861" y="2868"/>
                  </a:cubicBezTo>
                  <a:cubicBezTo>
                    <a:pt x="17832" y="1784"/>
                    <a:pt x="15642" y="985"/>
                    <a:pt x="13389" y="516"/>
                  </a:cubicBezTo>
                  <a:cubicBezTo>
                    <a:pt x="11772" y="172"/>
                    <a:pt x="10113" y="0"/>
                    <a:pt x="8461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75975" y="2950600"/>
              <a:ext cx="1693850" cy="299400"/>
            </a:xfrm>
            <a:custGeom>
              <a:avLst/>
              <a:gdLst/>
              <a:ahLst/>
              <a:cxnLst/>
              <a:rect l="l" t="t" r="r" b="b"/>
              <a:pathLst>
                <a:path w="67754" h="11976" extrusionOk="0">
                  <a:moveTo>
                    <a:pt x="6004" y="1"/>
                  </a:moveTo>
                  <a:cubicBezTo>
                    <a:pt x="4496" y="1"/>
                    <a:pt x="2994" y="205"/>
                    <a:pt x="1534" y="658"/>
                  </a:cubicBezTo>
                  <a:cubicBezTo>
                    <a:pt x="1033" y="814"/>
                    <a:pt x="537" y="1002"/>
                    <a:pt x="58" y="1221"/>
                  </a:cubicBezTo>
                  <a:cubicBezTo>
                    <a:pt x="0" y="1247"/>
                    <a:pt x="37" y="1326"/>
                    <a:pt x="89" y="1326"/>
                  </a:cubicBezTo>
                  <a:cubicBezTo>
                    <a:pt x="99" y="1326"/>
                    <a:pt x="110" y="1320"/>
                    <a:pt x="116" y="1320"/>
                  </a:cubicBezTo>
                  <a:cubicBezTo>
                    <a:pt x="1993" y="481"/>
                    <a:pt x="3996" y="126"/>
                    <a:pt x="6014" y="126"/>
                  </a:cubicBezTo>
                  <a:cubicBezTo>
                    <a:pt x="8517" y="126"/>
                    <a:pt x="11047" y="674"/>
                    <a:pt x="13389" y="1524"/>
                  </a:cubicBezTo>
                  <a:cubicBezTo>
                    <a:pt x="17822" y="3130"/>
                    <a:pt x="21770" y="5775"/>
                    <a:pt x="25906" y="7996"/>
                  </a:cubicBezTo>
                  <a:cubicBezTo>
                    <a:pt x="29875" y="10134"/>
                    <a:pt x="34224" y="11976"/>
                    <a:pt x="38808" y="11976"/>
                  </a:cubicBezTo>
                  <a:lnTo>
                    <a:pt x="38844" y="11976"/>
                  </a:lnTo>
                  <a:cubicBezTo>
                    <a:pt x="43476" y="11966"/>
                    <a:pt x="47805" y="10040"/>
                    <a:pt x="51946" y="8168"/>
                  </a:cubicBezTo>
                  <a:cubicBezTo>
                    <a:pt x="56155" y="6270"/>
                    <a:pt x="60593" y="4261"/>
                    <a:pt x="65293" y="4261"/>
                  </a:cubicBezTo>
                  <a:cubicBezTo>
                    <a:pt x="65464" y="4261"/>
                    <a:pt x="65637" y="4261"/>
                    <a:pt x="65804" y="4268"/>
                  </a:cubicBezTo>
                  <a:cubicBezTo>
                    <a:pt x="66424" y="4288"/>
                    <a:pt x="67039" y="4345"/>
                    <a:pt x="67650" y="4439"/>
                  </a:cubicBezTo>
                  <a:cubicBezTo>
                    <a:pt x="67655" y="4439"/>
                    <a:pt x="67660" y="4444"/>
                    <a:pt x="67660" y="4444"/>
                  </a:cubicBezTo>
                  <a:cubicBezTo>
                    <a:pt x="67727" y="4444"/>
                    <a:pt x="67754" y="4340"/>
                    <a:pt x="67681" y="4330"/>
                  </a:cubicBezTo>
                  <a:cubicBezTo>
                    <a:pt x="66894" y="4210"/>
                    <a:pt x="66107" y="4152"/>
                    <a:pt x="65324" y="4152"/>
                  </a:cubicBezTo>
                  <a:cubicBezTo>
                    <a:pt x="61418" y="4152"/>
                    <a:pt x="57600" y="5551"/>
                    <a:pt x="54043" y="7109"/>
                  </a:cubicBezTo>
                  <a:cubicBezTo>
                    <a:pt x="49678" y="9018"/>
                    <a:pt x="45307" y="11313"/>
                    <a:pt x="40488" y="11778"/>
                  </a:cubicBezTo>
                  <a:cubicBezTo>
                    <a:pt x="39951" y="11829"/>
                    <a:pt x="39414" y="11855"/>
                    <a:pt x="38882" y="11855"/>
                  </a:cubicBezTo>
                  <a:cubicBezTo>
                    <a:pt x="34663" y="11855"/>
                    <a:pt x="30604" y="10307"/>
                    <a:pt x="26881" y="8382"/>
                  </a:cubicBezTo>
                  <a:cubicBezTo>
                    <a:pt x="22729" y="6239"/>
                    <a:pt x="18833" y="3594"/>
                    <a:pt x="14494" y="1827"/>
                  </a:cubicBezTo>
                  <a:cubicBezTo>
                    <a:pt x="11829" y="742"/>
                    <a:pt x="8904" y="1"/>
                    <a:pt x="6004" y="1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54600" y="2903675"/>
              <a:ext cx="1664500" cy="287900"/>
            </a:xfrm>
            <a:custGeom>
              <a:avLst/>
              <a:gdLst/>
              <a:ahLst/>
              <a:cxnLst/>
              <a:rect l="l" t="t" r="r" b="b"/>
              <a:pathLst>
                <a:path w="66580" h="11516" extrusionOk="0">
                  <a:moveTo>
                    <a:pt x="6009" y="0"/>
                  </a:moveTo>
                  <a:cubicBezTo>
                    <a:pt x="4548" y="0"/>
                    <a:pt x="3087" y="173"/>
                    <a:pt x="1664" y="568"/>
                  </a:cubicBezTo>
                  <a:cubicBezTo>
                    <a:pt x="1142" y="715"/>
                    <a:pt x="626" y="892"/>
                    <a:pt x="121" y="1095"/>
                  </a:cubicBezTo>
                  <a:cubicBezTo>
                    <a:pt x="0" y="1143"/>
                    <a:pt x="32" y="1326"/>
                    <a:pt x="136" y="1326"/>
                  </a:cubicBezTo>
                  <a:cubicBezTo>
                    <a:pt x="152" y="1326"/>
                    <a:pt x="167" y="1319"/>
                    <a:pt x="183" y="1314"/>
                  </a:cubicBezTo>
                  <a:cubicBezTo>
                    <a:pt x="2054" y="558"/>
                    <a:pt x="4037" y="235"/>
                    <a:pt x="6024" y="235"/>
                  </a:cubicBezTo>
                  <a:cubicBezTo>
                    <a:pt x="8428" y="235"/>
                    <a:pt x="10848" y="710"/>
                    <a:pt x="13127" y="1456"/>
                  </a:cubicBezTo>
                  <a:cubicBezTo>
                    <a:pt x="17503" y="2895"/>
                    <a:pt x="21472" y="5283"/>
                    <a:pt x="25555" y="7365"/>
                  </a:cubicBezTo>
                  <a:cubicBezTo>
                    <a:pt x="29498" y="9368"/>
                    <a:pt x="33635" y="11089"/>
                    <a:pt x="38089" y="11433"/>
                  </a:cubicBezTo>
                  <a:cubicBezTo>
                    <a:pt x="38772" y="11489"/>
                    <a:pt x="39455" y="11516"/>
                    <a:pt x="40138" y="11516"/>
                  </a:cubicBezTo>
                  <a:cubicBezTo>
                    <a:pt x="44044" y="11516"/>
                    <a:pt x="47936" y="10682"/>
                    <a:pt x="51653" y="9508"/>
                  </a:cubicBezTo>
                  <a:cubicBezTo>
                    <a:pt x="56113" y="8105"/>
                    <a:pt x="60400" y="6217"/>
                    <a:pt x="64786" y="4600"/>
                  </a:cubicBezTo>
                  <a:cubicBezTo>
                    <a:pt x="65339" y="4397"/>
                    <a:pt x="65898" y="4198"/>
                    <a:pt x="66455" y="4005"/>
                  </a:cubicBezTo>
                  <a:cubicBezTo>
                    <a:pt x="66580" y="3964"/>
                    <a:pt x="66543" y="3776"/>
                    <a:pt x="66430" y="3776"/>
                  </a:cubicBezTo>
                  <a:cubicBezTo>
                    <a:pt x="66418" y="3776"/>
                    <a:pt x="66408" y="3781"/>
                    <a:pt x="66392" y="3786"/>
                  </a:cubicBezTo>
                  <a:cubicBezTo>
                    <a:pt x="61975" y="5320"/>
                    <a:pt x="57693" y="7219"/>
                    <a:pt x="53270" y="8736"/>
                  </a:cubicBezTo>
                  <a:cubicBezTo>
                    <a:pt x="49041" y="10186"/>
                    <a:pt x="44619" y="11282"/>
                    <a:pt x="40123" y="11282"/>
                  </a:cubicBezTo>
                  <a:cubicBezTo>
                    <a:pt x="39940" y="11282"/>
                    <a:pt x="39757" y="11282"/>
                    <a:pt x="39574" y="11277"/>
                  </a:cubicBezTo>
                  <a:cubicBezTo>
                    <a:pt x="37275" y="11229"/>
                    <a:pt x="35006" y="10858"/>
                    <a:pt x="32810" y="10181"/>
                  </a:cubicBezTo>
                  <a:cubicBezTo>
                    <a:pt x="30641" y="9518"/>
                    <a:pt x="28566" y="8600"/>
                    <a:pt x="26537" y="7599"/>
                  </a:cubicBezTo>
                  <a:cubicBezTo>
                    <a:pt x="22484" y="5591"/>
                    <a:pt x="18598" y="3218"/>
                    <a:pt x="14347" y="1638"/>
                  </a:cubicBezTo>
                  <a:cubicBezTo>
                    <a:pt x="11699" y="657"/>
                    <a:pt x="8845" y="0"/>
                    <a:pt x="6009" y="0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67725" y="3152725"/>
              <a:ext cx="1862850" cy="489750"/>
            </a:xfrm>
            <a:custGeom>
              <a:avLst/>
              <a:gdLst/>
              <a:ahLst/>
              <a:cxnLst/>
              <a:rect l="l" t="t" r="r" b="b"/>
              <a:pathLst>
                <a:path w="74514" h="19590" extrusionOk="0">
                  <a:moveTo>
                    <a:pt x="74003" y="0"/>
                  </a:moveTo>
                  <a:cubicBezTo>
                    <a:pt x="73925" y="0"/>
                    <a:pt x="73846" y="37"/>
                    <a:pt x="73794" y="135"/>
                  </a:cubicBezTo>
                  <a:cubicBezTo>
                    <a:pt x="71509" y="4907"/>
                    <a:pt x="67635" y="8856"/>
                    <a:pt x="62904" y="11218"/>
                  </a:cubicBezTo>
                  <a:cubicBezTo>
                    <a:pt x="59624" y="12861"/>
                    <a:pt x="55968" y="13685"/>
                    <a:pt x="52307" y="13685"/>
                  </a:cubicBezTo>
                  <a:cubicBezTo>
                    <a:pt x="50027" y="13685"/>
                    <a:pt x="47753" y="13367"/>
                    <a:pt x="45568" y="12720"/>
                  </a:cubicBezTo>
                  <a:cubicBezTo>
                    <a:pt x="40144" y="11119"/>
                    <a:pt x="35623" y="7573"/>
                    <a:pt x="30647" y="5017"/>
                  </a:cubicBezTo>
                  <a:cubicBezTo>
                    <a:pt x="28133" y="3729"/>
                    <a:pt x="25489" y="2701"/>
                    <a:pt x="22688" y="2278"/>
                  </a:cubicBezTo>
                  <a:cubicBezTo>
                    <a:pt x="21593" y="2117"/>
                    <a:pt x="20487" y="2034"/>
                    <a:pt x="19387" y="2034"/>
                  </a:cubicBezTo>
                  <a:cubicBezTo>
                    <a:pt x="17529" y="2034"/>
                    <a:pt x="15678" y="2263"/>
                    <a:pt x="13880" y="2728"/>
                  </a:cubicBezTo>
                  <a:cubicBezTo>
                    <a:pt x="8659" y="4073"/>
                    <a:pt x="4059" y="7422"/>
                    <a:pt x="1107" y="11928"/>
                  </a:cubicBezTo>
                  <a:cubicBezTo>
                    <a:pt x="752" y="12470"/>
                    <a:pt x="424" y="13033"/>
                    <a:pt x="116" y="13606"/>
                  </a:cubicBezTo>
                  <a:cubicBezTo>
                    <a:pt x="1" y="13820"/>
                    <a:pt x="188" y="14019"/>
                    <a:pt x="371" y="14019"/>
                  </a:cubicBezTo>
                  <a:cubicBezTo>
                    <a:pt x="455" y="14019"/>
                    <a:pt x="533" y="13982"/>
                    <a:pt x="585" y="13883"/>
                  </a:cubicBezTo>
                  <a:cubicBezTo>
                    <a:pt x="3130" y="9106"/>
                    <a:pt x="7501" y="5356"/>
                    <a:pt x="12654" y="3661"/>
                  </a:cubicBezTo>
                  <a:cubicBezTo>
                    <a:pt x="14828" y="2942"/>
                    <a:pt x="17118" y="2576"/>
                    <a:pt x="19402" y="2576"/>
                  </a:cubicBezTo>
                  <a:cubicBezTo>
                    <a:pt x="20133" y="2576"/>
                    <a:pt x="20858" y="2613"/>
                    <a:pt x="21577" y="2685"/>
                  </a:cubicBezTo>
                  <a:cubicBezTo>
                    <a:pt x="24476" y="2983"/>
                    <a:pt x="27230" y="3932"/>
                    <a:pt x="29834" y="5215"/>
                  </a:cubicBezTo>
                  <a:cubicBezTo>
                    <a:pt x="34803" y="7682"/>
                    <a:pt x="39263" y="11187"/>
                    <a:pt x="44561" y="12975"/>
                  </a:cubicBezTo>
                  <a:cubicBezTo>
                    <a:pt x="47050" y="13815"/>
                    <a:pt x="49673" y="14232"/>
                    <a:pt x="52302" y="14232"/>
                  </a:cubicBezTo>
                  <a:cubicBezTo>
                    <a:pt x="55566" y="14232"/>
                    <a:pt x="58826" y="13591"/>
                    <a:pt x="61835" y="12313"/>
                  </a:cubicBezTo>
                  <a:cubicBezTo>
                    <a:pt x="66639" y="10274"/>
                    <a:pt x="70738" y="6634"/>
                    <a:pt x="73362" y="2128"/>
                  </a:cubicBezTo>
                  <a:cubicBezTo>
                    <a:pt x="73690" y="1570"/>
                    <a:pt x="73988" y="995"/>
                    <a:pt x="74269" y="412"/>
                  </a:cubicBezTo>
                  <a:cubicBezTo>
                    <a:pt x="74373" y="198"/>
                    <a:pt x="74180" y="0"/>
                    <a:pt x="74003" y="0"/>
                  </a:cubicBezTo>
                  <a:close/>
                  <a:moveTo>
                    <a:pt x="74462" y="8543"/>
                  </a:moveTo>
                  <a:cubicBezTo>
                    <a:pt x="74451" y="8543"/>
                    <a:pt x="74446" y="8548"/>
                    <a:pt x="74441" y="8553"/>
                  </a:cubicBezTo>
                  <a:cubicBezTo>
                    <a:pt x="70331" y="12125"/>
                    <a:pt x="66112" y="15808"/>
                    <a:pt x="61011" y="17888"/>
                  </a:cubicBezTo>
                  <a:cubicBezTo>
                    <a:pt x="58549" y="18890"/>
                    <a:pt x="55905" y="19515"/>
                    <a:pt x="53241" y="19515"/>
                  </a:cubicBezTo>
                  <a:lnTo>
                    <a:pt x="53135" y="19515"/>
                  </a:lnTo>
                  <a:cubicBezTo>
                    <a:pt x="50569" y="19500"/>
                    <a:pt x="48109" y="18822"/>
                    <a:pt x="45808" y="17712"/>
                  </a:cubicBezTo>
                  <a:cubicBezTo>
                    <a:pt x="41458" y="15604"/>
                    <a:pt x="37802" y="12292"/>
                    <a:pt x="33338" y="10394"/>
                  </a:cubicBezTo>
                  <a:cubicBezTo>
                    <a:pt x="30558" y="9210"/>
                    <a:pt x="27533" y="8611"/>
                    <a:pt x="24514" y="8611"/>
                  </a:cubicBezTo>
                  <a:cubicBezTo>
                    <a:pt x="22365" y="8611"/>
                    <a:pt x="20221" y="8912"/>
                    <a:pt x="18162" y="9523"/>
                  </a:cubicBezTo>
                  <a:cubicBezTo>
                    <a:pt x="13680" y="10852"/>
                    <a:pt x="9650" y="13632"/>
                    <a:pt x="6786" y="17330"/>
                  </a:cubicBezTo>
                  <a:cubicBezTo>
                    <a:pt x="6452" y="17758"/>
                    <a:pt x="6139" y="18196"/>
                    <a:pt x="5842" y="18651"/>
                  </a:cubicBezTo>
                  <a:cubicBezTo>
                    <a:pt x="5821" y="18676"/>
                    <a:pt x="5847" y="18702"/>
                    <a:pt x="5869" y="18702"/>
                  </a:cubicBezTo>
                  <a:cubicBezTo>
                    <a:pt x="5879" y="18702"/>
                    <a:pt x="5889" y="18697"/>
                    <a:pt x="5900" y="18687"/>
                  </a:cubicBezTo>
                  <a:cubicBezTo>
                    <a:pt x="8575" y="14665"/>
                    <a:pt x="12554" y="11552"/>
                    <a:pt x="17108" y="9940"/>
                  </a:cubicBezTo>
                  <a:cubicBezTo>
                    <a:pt x="19486" y="9095"/>
                    <a:pt x="21999" y="8678"/>
                    <a:pt x="24519" y="8678"/>
                  </a:cubicBezTo>
                  <a:cubicBezTo>
                    <a:pt x="27288" y="8678"/>
                    <a:pt x="30058" y="9184"/>
                    <a:pt x="32644" y="10185"/>
                  </a:cubicBezTo>
                  <a:cubicBezTo>
                    <a:pt x="37213" y="11948"/>
                    <a:pt x="40916" y="15281"/>
                    <a:pt x="45245" y="17503"/>
                  </a:cubicBezTo>
                  <a:cubicBezTo>
                    <a:pt x="47378" y="18598"/>
                    <a:pt x="49652" y="19370"/>
                    <a:pt x="52056" y="19542"/>
                  </a:cubicBezTo>
                  <a:cubicBezTo>
                    <a:pt x="52452" y="19573"/>
                    <a:pt x="52849" y="19589"/>
                    <a:pt x="53246" y="19589"/>
                  </a:cubicBezTo>
                  <a:cubicBezTo>
                    <a:pt x="55446" y="19589"/>
                    <a:pt x="57637" y="19156"/>
                    <a:pt x="59718" y="18446"/>
                  </a:cubicBezTo>
                  <a:cubicBezTo>
                    <a:pt x="64766" y="16715"/>
                    <a:pt x="69001" y="13336"/>
                    <a:pt x="72996" y="9894"/>
                  </a:cubicBezTo>
                  <a:cubicBezTo>
                    <a:pt x="73497" y="9466"/>
                    <a:pt x="73993" y="9032"/>
                    <a:pt x="74488" y="8599"/>
                  </a:cubicBezTo>
                  <a:cubicBezTo>
                    <a:pt x="74513" y="8579"/>
                    <a:pt x="74488" y="8543"/>
                    <a:pt x="74462" y="8543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97450" y="3804875"/>
              <a:ext cx="1839400" cy="833475"/>
            </a:xfrm>
            <a:custGeom>
              <a:avLst/>
              <a:gdLst/>
              <a:ahLst/>
              <a:cxnLst/>
              <a:rect l="l" t="t" r="r" b="b"/>
              <a:pathLst>
                <a:path w="73576" h="33339" extrusionOk="0">
                  <a:moveTo>
                    <a:pt x="18672" y="1"/>
                  </a:moveTo>
                  <a:cubicBezTo>
                    <a:pt x="14098" y="1"/>
                    <a:pt x="9587" y="1206"/>
                    <a:pt x="5221" y="2525"/>
                  </a:cubicBezTo>
                  <a:cubicBezTo>
                    <a:pt x="4590" y="2713"/>
                    <a:pt x="3964" y="2906"/>
                    <a:pt x="3339" y="3099"/>
                  </a:cubicBezTo>
                  <a:cubicBezTo>
                    <a:pt x="3297" y="3115"/>
                    <a:pt x="3317" y="3166"/>
                    <a:pt x="3349" y="3166"/>
                  </a:cubicBezTo>
                  <a:lnTo>
                    <a:pt x="3360" y="3166"/>
                  </a:lnTo>
                  <a:cubicBezTo>
                    <a:pt x="8319" y="1639"/>
                    <a:pt x="13410" y="68"/>
                    <a:pt x="18646" y="68"/>
                  </a:cubicBezTo>
                  <a:cubicBezTo>
                    <a:pt x="18901" y="68"/>
                    <a:pt x="19163" y="75"/>
                    <a:pt x="19423" y="80"/>
                  </a:cubicBezTo>
                  <a:cubicBezTo>
                    <a:pt x="22114" y="162"/>
                    <a:pt x="24822" y="674"/>
                    <a:pt x="27282" y="1784"/>
                  </a:cubicBezTo>
                  <a:cubicBezTo>
                    <a:pt x="29619" y="2838"/>
                    <a:pt x="31591" y="4456"/>
                    <a:pt x="33244" y="6406"/>
                  </a:cubicBezTo>
                  <a:cubicBezTo>
                    <a:pt x="36362" y="10098"/>
                    <a:pt x="38365" y="14609"/>
                    <a:pt x="41677" y="18155"/>
                  </a:cubicBezTo>
                  <a:cubicBezTo>
                    <a:pt x="45203" y="21932"/>
                    <a:pt x="50063" y="24440"/>
                    <a:pt x="55195" y="25102"/>
                  </a:cubicBezTo>
                  <a:cubicBezTo>
                    <a:pt x="56129" y="25222"/>
                    <a:pt x="57073" y="25285"/>
                    <a:pt x="58017" y="25285"/>
                  </a:cubicBezTo>
                  <a:cubicBezTo>
                    <a:pt x="61747" y="25285"/>
                    <a:pt x="65476" y="24351"/>
                    <a:pt x="68761" y="22584"/>
                  </a:cubicBezTo>
                  <a:cubicBezTo>
                    <a:pt x="69236" y="22324"/>
                    <a:pt x="69700" y="22047"/>
                    <a:pt x="70158" y="21760"/>
                  </a:cubicBezTo>
                  <a:cubicBezTo>
                    <a:pt x="70190" y="21739"/>
                    <a:pt x="70170" y="21698"/>
                    <a:pt x="70138" y="21698"/>
                  </a:cubicBezTo>
                  <a:cubicBezTo>
                    <a:pt x="70133" y="21698"/>
                    <a:pt x="70127" y="21698"/>
                    <a:pt x="70117" y="21703"/>
                  </a:cubicBezTo>
                  <a:cubicBezTo>
                    <a:pt x="66523" y="23992"/>
                    <a:pt x="62279" y="25217"/>
                    <a:pt x="58017" y="25217"/>
                  </a:cubicBezTo>
                  <a:cubicBezTo>
                    <a:pt x="57453" y="25217"/>
                    <a:pt x="56890" y="25196"/>
                    <a:pt x="56327" y="25150"/>
                  </a:cubicBezTo>
                  <a:cubicBezTo>
                    <a:pt x="51045" y="24743"/>
                    <a:pt x="45964" y="22375"/>
                    <a:pt x="42225" y="18625"/>
                  </a:cubicBezTo>
                  <a:cubicBezTo>
                    <a:pt x="38767" y="15158"/>
                    <a:pt x="36733" y="10609"/>
                    <a:pt x="33677" y="6828"/>
                  </a:cubicBezTo>
                  <a:cubicBezTo>
                    <a:pt x="32169" y="4961"/>
                    <a:pt x="30402" y="3329"/>
                    <a:pt x="28279" y="2196"/>
                  </a:cubicBezTo>
                  <a:cubicBezTo>
                    <a:pt x="25984" y="971"/>
                    <a:pt x="23413" y="319"/>
                    <a:pt x="20831" y="95"/>
                  </a:cubicBezTo>
                  <a:cubicBezTo>
                    <a:pt x="20111" y="32"/>
                    <a:pt x="19392" y="1"/>
                    <a:pt x="18672" y="1"/>
                  </a:cubicBezTo>
                  <a:close/>
                  <a:moveTo>
                    <a:pt x="16028" y="4836"/>
                  </a:moveTo>
                  <a:cubicBezTo>
                    <a:pt x="10938" y="4836"/>
                    <a:pt x="5863" y="6495"/>
                    <a:pt x="1738" y="9477"/>
                  </a:cubicBezTo>
                  <a:cubicBezTo>
                    <a:pt x="1216" y="9853"/>
                    <a:pt x="705" y="10255"/>
                    <a:pt x="214" y="10672"/>
                  </a:cubicBezTo>
                  <a:cubicBezTo>
                    <a:pt x="0" y="10859"/>
                    <a:pt x="168" y="11183"/>
                    <a:pt x="376" y="11183"/>
                  </a:cubicBezTo>
                  <a:cubicBezTo>
                    <a:pt x="428" y="11183"/>
                    <a:pt x="481" y="11162"/>
                    <a:pt x="532" y="11121"/>
                  </a:cubicBezTo>
                  <a:cubicBezTo>
                    <a:pt x="4559" y="7689"/>
                    <a:pt x="9701" y="5650"/>
                    <a:pt x="14984" y="5404"/>
                  </a:cubicBezTo>
                  <a:cubicBezTo>
                    <a:pt x="15334" y="5388"/>
                    <a:pt x="15684" y="5383"/>
                    <a:pt x="16028" y="5383"/>
                  </a:cubicBezTo>
                  <a:cubicBezTo>
                    <a:pt x="21618" y="5383"/>
                    <a:pt x="27179" y="7443"/>
                    <a:pt x="31439" y="11063"/>
                  </a:cubicBezTo>
                  <a:cubicBezTo>
                    <a:pt x="35748" y="14725"/>
                    <a:pt x="38444" y="19809"/>
                    <a:pt x="41959" y="24159"/>
                  </a:cubicBezTo>
                  <a:cubicBezTo>
                    <a:pt x="43727" y="26354"/>
                    <a:pt x="45730" y="28368"/>
                    <a:pt x="48123" y="29890"/>
                  </a:cubicBezTo>
                  <a:cubicBezTo>
                    <a:pt x="50622" y="31476"/>
                    <a:pt x="53433" y="32561"/>
                    <a:pt x="56353" y="33051"/>
                  </a:cubicBezTo>
                  <a:cubicBezTo>
                    <a:pt x="57506" y="33245"/>
                    <a:pt x="58674" y="33338"/>
                    <a:pt x="59843" y="33338"/>
                  </a:cubicBezTo>
                  <a:cubicBezTo>
                    <a:pt x="64041" y="33338"/>
                    <a:pt x="68218" y="32107"/>
                    <a:pt x="71760" y="29822"/>
                  </a:cubicBezTo>
                  <a:cubicBezTo>
                    <a:pt x="72307" y="29468"/>
                    <a:pt x="72834" y="29088"/>
                    <a:pt x="73345" y="28691"/>
                  </a:cubicBezTo>
                  <a:cubicBezTo>
                    <a:pt x="73575" y="28513"/>
                    <a:pt x="73403" y="28185"/>
                    <a:pt x="73184" y="28185"/>
                  </a:cubicBezTo>
                  <a:cubicBezTo>
                    <a:pt x="73131" y="28185"/>
                    <a:pt x="73080" y="28207"/>
                    <a:pt x="73027" y="28248"/>
                  </a:cubicBezTo>
                  <a:cubicBezTo>
                    <a:pt x="69293" y="31168"/>
                    <a:pt x="64599" y="32795"/>
                    <a:pt x="59863" y="32795"/>
                  </a:cubicBezTo>
                  <a:cubicBezTo>
                    <a:pt x="59196" y="32795"/>
                    <a:pt x="58524" y="32764"/>
                    <a:pt x="57850" y="32696"/>
                  </a:cubicBezTo>
                  <a:cubicBezTo>
                    <a:pt x="54846" y="32400"/>
                    <a:pt x="51921" y="31461"/>
                    <a:pt x="49297" y="29964"/>
                  </a:cubicBezTo>
                  <a:cubicBezTo>
                    <a:pt x="46768" y="28524"/>
                    <a:pt x="44635" y="26537"/>
                    <a:pt x="42784" y="24305"/>
                  </a:cubicBezTo>
                  <a:cubicBezTo>
                    <a:pt x="39236" y="20039"/>
                    <a:pt x="36581" y="15026"/>
                    <a:pt x="32462" y="11240"/>
                  </a:cubicBezTo>
                  <a:cubicBezTo>
                    <a:pt x="28122" y="7256"/>
                    <a:pt x="22297" y="4935"/>
                    <a:pt x="16409" y="4841"/>
                  </a:cubicBezTo>
                  <a:cubicBezTo>
                    <a:pt x="16284" y="4841"/>
                    <a:pt x="16159" y="4836"/>
                    <a:pt x="16028" y="4836"/>
                  </a:cubicBezTo>
                  <a:close/>
                </a:path>
              </a:pathLst>
            </a:custGeom>
            <a:solidFill>
              <a:srgbClr val="00703A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4" name="Google Shape;224;p5"/>
          <p:cNvSpPr/>
          <p:nvPr/>
        </p:nvSpPr>
        <p:spPr>
          <a:xfrm>
            <a:off x="261200" y="222025"/>
            <a:ext cx="8621567" cy="4677183"/>
          </a:xfrm>
          <a:custGeom>
            <a:avLst/>
            <a:gdLst/>
            <a:ahLst/>
            <a:cxnLst/>
            <a:rect l="l" t="t" r="r" b="b"/>
            <a:pathLst>
              <a:path w="272511" h="143593" extrusionOk="0">
                <a:moveTo>
                  <a:pt x="251027" y="1"/>
                </a:moveTo>
                <a:cubicBezTo>
                  <a:pt x="245294" y="1"/>
                  <a:pt x="237572" y="381"/>
                  <a:pt x="227184" y="1118"/>
                </a:cubicBezTo>
                <a:cubicBezTo>
                  <a:pt x="222766" y="1431"/>
                  <a:pt x="215826" y="1538"/>
                  <a:pt x="208362" y="1538"/>
                </a:cubicBezTo>
                <a:cubicBezTo>
                  <a:pt x="195627" y="1538"/>
                  <a:pt x="181370" y="1225"/>
                  <a:pt x="175522" y="1083"/>
                </a:cubicBezTo>
                <a:cubicBezTo>
                  <a:pt x="174989" y="1069"/>
                  <a:pt x="173989" y="1063"/>
                  <a:pt x="172589" y="1063"/>
                </a:cubicBezTo>
                <a:cubicBezTo>
                  <a:pt x="157097" y="1063"/>
                  <a:pt x="92556" y="1810"/>
                  <a:pt x="67749" y="1810"/>
                </a:cubicBezTo>
                <a:cubicBezTo>
                  <a:pt x="64700" y="1810"/>
                  <a:pt x="62251" y="1799"/>
                  <a:pt x="60567" y="1773"/>
                </a:cubicBezTo>
                <a:cubicBezTo>
                  <a:pt x="46982" y="1571"/>
                  <a:pt x="33386" y="1368"/>
                  <a:pt x="19800" y="1166"/>
                </a:cubicBezTo>
                <a:cubicBezTo>
                  <a:pt x="17432" y="1135"/>
                  <a:pt x="14473" y="590"/>
                  <a:pt x="11780" y="590"/>
                </a:cubicBezTo>
                <a:cubicBezTo>
                  <a:pt x="9383" y="590"/>
                  <a:pt x="7196" y="1021"/>
                  <a:pt x="5823" y="2631"/>
                </a:cubicBezTo>
                <a:cubicBezTo>
                  <a:pt x="4287" y="4428"/>
                  <a:pt x="4334" y="8857"/>
                  <a:pt x="4656" y="11203"/>
                </a:cubicBezTo>
                <a:cubicBezTo>
                  <a:pt x="9073" y="43898"/>
                  <a:pt x="0" y="111168"/>
                  <a:pt x="4656" y="141183"/>
                </a:cubicBezTo>
                <a:cubicBezTo>
                  <a:pt x="4906" y="142791"/>
                  <a:pt x="7144" y="142993"/>
                  <a:pt x="8763" y="143076"/>
                </a:cubicBezTo>
                <a:cubicBezTo>
                  <a:pt x="16269" y="143444"/>
                  <a:pt x="22992" y="143592"/>
                  <a:pt x="29104" y="143592"/>
                </a:cubicBezTo>
                <a:cubicBezTo>
                  <a:pt x="54639" y="143592"/>
                  <a:pt x="69514" y="141003"/>
                  <a:pt x="86318" y="141003"/>
                </a:cubicBezTo>
                <a:cubicBezTo>
                  <a:pt x="90106" y="141003"/>
                  <a:pt x="93992" y="141135"/>
                  <a:pt x="98120" y="141457"/>
                </a:cubicBezTo>
                <a:cubicBezTo>
                  <a:pt x="109441" y="142339"/>
                  <a:pt x="120783" y="142673"/>
                  <a:pt x="132134" y="142673"/>
                </a:cubicBezTo>
                <a:cubicBezTo>
                  <a:pt x="152645" y="142673"/>
                  <a:pt x="173184" y="141583"/>
                  <a:pt x="193679" y="140671"/>
                </a:cubicBezTo>
                <a:cubicBezTo>
                  <a:pt x="194430" y="140638"/>
                  <a:pt x="195267" y="140623"/>
                  <a:pt x="196181" y="140623"/>
                </a:cubicBezTo>
                <a:cubicBezTo>
                  <a:pt x="207210" y="140623"/>
                  <a:pt x="229426" y="142867"/>
                  <a:pt x="245705" y="142867"/>
                </a:cubicBezTo>
                <a:cubicBezTo>
                  <a:pt x="255508" y="142867"/>
                  <a:pt x="263157" y="142053"/>
                  <a:pt x="264914" y="139445"/>
                </a:cubicBezTo>
                <a:cubicBezTo>
                  <a:pt x="272511" y="128170"/>
                  <a:pt x="267462" y="96213"/>
                  <a:pt x="268034" y="81259"/>
                </a:cubicBezTo>
                <a:cubicBezTo>
                  <a:pt x="269272" y="49362"/>
                  <a:pt x="268332" y="42707"/>
                  <a:pt x="267308" y="7107"/>
                </a:cubicBezTo>
                <a:cubicBezTo>
                  <a:pt x="267164" y="2261"/>
                  <a:pt x="265009" y="1"/>
                  <a:pt x="2510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/>
          </p:nvPr>
        </p:nvSpPr>
        <p:spPr>
          <a:xfrm>
            <a:off x="924150" y="3483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400800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2"/>
          </p:nvPr>
        </p:nvSpPr>
        <p:spPr>
          <a:xfrm>
            <a:off x="1400800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3"/>
          </p:nvPr>
        </p:nvSpPr>
        <p:spPr>
          <a:xfrm>
            <a:off x="4946601" y="3418375"/>
            <a:ext cx="2796600" cy="100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4"/>
          </p:nvPr>
        </p:nvSpPr>
        <p:spPr>
          <a:xfrm>
            <a:off x="4946607" y="2980025"/>
            <a:ext cx="2796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30" name="Google Shape;230;p5"/>
          <p:cNvGrpSpPr/>
          <p:nvPr/>
        </p:nvGrpSpPr>
        <p:grpSpPr>
          <a:xfrm rot="-4634421">
            <a:off x="8419312" y="1636468"/>
            <a:ext cx="932360" cy="635996"/>
            <a:chOff x="3001675" y="2175075"/>
            <a:chExt cx="257500" cy="175650"/>
          </a:xfrm>
        </p:grpSpPr>
        <p:sp>
          <p:nvSpPr>
            <p:cNvPr id="231" name="Google Shape;231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7" name="Google Shape;247;p5"/>
          <p:cNvSpPr/>
          <p:nvPr/>
        </p:nvSpPr>
        <p:spPr>
          <a:xfrm>
            <a:off x="232025" y="1885250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8" name="Google Shape;248;p5"/>
          <p:cNvGrpSpPr/>
          <p:nvPr/>
        </p:nvGrpSpPr>
        <p:grpSpPr>
          <a:xfrm rot="10800000">
            <a:off x="80418" y="4426071"/>
            <a:ext cx="932356" cy="635994"/>
            <a:chOff x="3001675" y="2175075"/>
            <a:chExt cx="257500" cy="175650"/>
          </a:xfrm>
        </p:grpSpPr>
        <p:sp>
          <p:nvSpPr>
            <p:cNvPr id="249" name="Google Shape;249;p5"/>
            <p:cNvSpPr/>
            <p:nvPr/>
          </p:nvSpPr>
          <p:spPr>
            <a:xfrm>
              <a:off x="3048725" y="2232575"/>
              <a:ext cx="72550" cy="39400"/>
            </a:xfrm>
            <a:custGeom>
              <a:avLst/>
              <a:gdLst/>
              <a:ahLst/>
              <a:cxnLst/>
              <a:rect l="l" t="t" r="r" b="b"/>
              <a:pathLst>
                <a:path w="2902" h="1576" extrusionOk="0">
                  <a:moveTo>
                    <a:pt x="886" y="0"/>
                  </a:moveTo>
                  <a:cubicBezTo>
                    <a:pt x="0" y="0"/>
                    <a:pt x="1178" y="1471"/>
                    <a:pt x="2066" y="1571"/>
                  </a:cubicBezTo>
                  <a:cubicBezTo>
                    <a:pt x="2091" y="1574"/>
                    <a:pt x="2115" y="1575"/>
                    <a:pt x="2137" y="1575"/>
                  </a:cubicBezTo>
                  <a:cubicBezTo>
                    <a:pt x="2901" y="1575"/>
                    <a:pt x="2123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062675" y="2232325"/>
              <a:ext cx="47350" cy="39925"/>
            </a:xfrm>
            <a:custGeom>
              <a:avLst/>
              <a:gdLst/>
              <a:ahLst/>
              <a:cxnLst/>
              <a:rect l="l" t="t" r="r" b="b"/>
              <a:pathLst>
                <a:path w="1894" h="1597" extrusionOk="0">
                  <a:moveTo>
                    <a:pt x="328" y="21"/>
                  </a:moveTo>
                  <a:cubicBezTo>
                    <a:pt x="772" y="21"/>
                    <a:pt x="1158" y="224"/>
                    <a:pt x="1434" y="491"/>
                  </a:cubicBezTo>
                  <a:cubicBezTo>
                    <a:pt x="1570" y="621"/>
                    <a:pt x="1679" y="767"/>
                    <a:pt x="1758" y="908"/>
                  </a:cubicBezTo>
                  <a:cubicBezTo>
                    <a:pt x="1830" y="1049"/>
                    <a:pt x="1872" y="1184"/>
                    <a:pt x="1872" y="1293"/>
                  </a:cubicBezTo>
                  <a:cubicBezTo>
                    <a:pt x="1872" y="1377"/>
                    <a:pt x="1847" y="1450"/>
                    <a:pt x="1799" y="1497"/>
                  </a:cubicBezTo>
                  <a:cubicBezTo>
                    <a:pt x="1753" y="1543"/>
                    <a:pt x="1679" y="1575"/>
                    <a:pt x="1575" y="1575"/>
                  </a:cubicBezTo>
                  <a:cubicBezTo>
                    <a:pt x="1554" y="1575"/>
                    <a:pt x="1534" y="1575"/>
                    <a:pt x="1508" y="1570"/>
                  </a:cubicBezTo>
                  <a:cubicBezTo>
                    <a:pt x="1178" y="1533"/>
                    <a:pt x="808" y="1304"/>
                    <a:pt x="516" y="1033"/>
                  </a:cubicBezTo>
                  <a:cubicBezTo>
                    <a:pt x="376" y="898"/>
                    <a:pt x="251" y="751"/>
                    <a:pt x="162" y="611"/>
                  </a:cubicBezTo>
                  <a:cubicBezTo>
                    <a:pt x="73" y="475"/>
                    <a:pt x="25" y="344"/>
                    <a:pt x="25" y="245"/>
                  </a:cubicBezTo>
                  <a:cubicBezTo>
                    <a:pt x="25" y="178"/>
                    <a:pt x="47" y="120"/>
                    <a:pt x="94" y="84"/>
                  </a:cubicBezTo>
                  <a:cubicBezTo>
                    <a:pt x="141" y="41"/>
                    <a:pt x="220" y="21"/>
                    <a:pt x="328" y="21"/>
                  </a:cubicBezTo>
                  <a:close/>
                  <a:moveTo>
                    <a:pt x="328" y="0"/>
                  </a:moveTo>
                  <a:cubicBezTo>
                    <a:pt x="213" y="0"/>
                    <a:pt x="136" y="26"/>
                    <a:pt x="78" y="68"/>
                  </a:cubicBezTo>
                  <a:cubicBezTo>
                    <a:pt x="25" y="110"/>
                    <a:pt x="0" y="173"/>
                    <a:pt x="5" y="245"/>
                  </a:cubicBezTo>
                  <a:cubicBezTo>
                    <a:pt x="5" y="349"/>
                    <a:pt x="57" y="486"/>
                    <a:pt x="146" y="626"/>
                  </a:cubicBezTo>
                  <a:cubicBezTo>
                    <a:pt x="276" y="835"/>
                    <a:pt x="490" y="1059"/>
                    <a:pt x="735" y="1242"/>
                  </a:cubicBezTo>
                  <a:cubicBezTo>
                    <a:pt x="981" y="1425"/>
                    <a:pt x="1252" y="1565"/>
                    <a:pt x="1503" y="1591"/>
                  </a:cubicBezTo>
                  <a:cubicBezTo>
                    <a:pt x="1528" y="1596"/>
                    <a:pt x="1554" y="1596"/>
                    <a:pt x="1575" y="1596"/>
                  </a:cubicBezTo>
                  <a:cubicBezTo>
                    <a:pt x="1684" y="1596"/>
                    <a:pt x="1763" y="1565"/>
                    <a:pt x="1815" y="1512"/>
                  </a:cubicBezTo>
                  <a:cubicBezTo>
                    <a:pt x="1867" y="1456"/>
                    <a:pt x="1893" y="1382"/>
                    <a:pt x="1893" y="1293"/>
                  </a:cubicBezTo>
                  <a:cubicBezTo>
                    <a:pt x="1893" y="1179"/>
                    <a:pt x="1852" y="1038"/>
                    <a:pt x="1773" y="898"/>
                  </a:cubicBezTo>
                  <a:cubicBezTo>
                    <a:pt x="1659" y="684"/>
                    <a:pt x="1471" y="460"/>
                    <a:pt x="1221" y="287"/>
                  </a:cubicBezTo>
                  <a:cubicBezTo>
                    <a:pt x="971" y="120"/>
                    <a:pt x="668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216375" y="2312525"/>
              <a:ext cx="42800" cy="23150"/>
            </a:xfrm>
            <a:custGeom>
              <a:avLst/>
              <a:gdLst/>
              <a:ahLst/>
              <a:cxnLst/>
              <a:rect l="l" t="t" r="r" b="b"/>
              <a:pathLst>
                <a:path w="1712" h="926" extrusionOk="0">
                  <a:moveTo>
                    <a:pt x="523" y="0"/>
                  </a:moveTo>
                  <a:cubicBezTo>
                    <a:pt x="1" y="0"/>
                    <a:pt x="699" y="865"/>
                    <a:pt x="1216" y="923"/>
                  </a:cubicBezTo>
                  <a:cubicBezTo>
                    <a:pt x="1231" y="924"/>
                    <a:pt x="1245" y="925"/>
                    <a:pt x="1259" y="925"/>
                  </a:cubicBezTo>
                  <a:cubicBezTo>
                    <a:pt x="1711" y="925"/>
                    <a:pt x="1252" y="0"/>
                    <a:pt x="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224750" y="2312350"/>
              <a:ext cx="27775" cy="23500"/>
            </a:xfrm>
            <a:custGeom>
              <a:avLst/>
              <a:gdLst/>
              <a:ahLst/>
              <a:cxnLst/>
              <a:rect l="l" t="t" r="r" b="b"/>
              <a:pathLst>
                <a:path w="1111" h="940" extrusionOk="0">
                  <a:moveTo>
                    <a:pt x="188" y="12"/>
                  </a:moveTo>
                  <a:cubicBezTo>
                    <a:pt x="453" y="12"/>
                    <a:pt x="677" y="137"/>
                    <a:pt x="840" y="289"/>
                  </a:cubicBezTo>
                  <a:cubicBezTo>
                    <a:pt x="1001" y="445"/>
                    <a:pt x="1100" y="633"/>
                    <a:pt x="1100" y="763"/>
                  </a:cubicBezTo>
                  <a:cubicBezTo>
                    <a:pt x="1100" y="810"/>
                    <a:pt x="1084" y="852"/>
                    <a:pt x="1059" y="883"/>
                  </a:cubicBezTo>
                  <a:cubicBezTo>
                    <a:pt x="1028" y="908"/>
                    <a:pt x="985" y="930"/>
                    <a:pt x="923" y="930"/>
                  </a:cubicBezTo>
                  <a:cubicBezTo>
                    <a:pt x="913" y="930"/>
                    <a:pt x="896" y="925"/>
                    <a:pt x="881" y="925"/>
                  </a:cubicBezTo>
                  <a:cubicBezTo>
                    <a:pt x="688" y="903"/>
                    <a:pt x="469" y="768"/>
                    <a:pt x="302" y="612"/>
                  </a:cubicBezTo>
                  <a:cubicBezTo>
                    <a:pt x="219" y="528"/>
                    <a:pt x="145" y="445"/>
                    <a:pt x="94" y="361"/>
                  </a:cubicBezTo>
                  <a:cubicBezTo>
                    <a:pt x="41" y="278"/>
                    <a:pt x="10" y="205"/>
                    <a:pt x="10" y="142"/>
                  </a:cubicBezTo>
                  <a:cubicBezTo>
                    <a:pt x="10" y="106"/>
                    <a:pt x="26" y="75"/>
                    <a:pt x="51" y="49"/>
                  </a:cubicBezTo>
                  <a:cubicBezTo>
                    <a:pt x="78" y="27"/>
                    <a:pt x="125" y="12"/>
                    <a:pt x="188" y="12"/>
                  </a:cubicBezTo>
                  <a:close/>
                  <a:moveTo>
                    <a:pt x="188" y="1"/>
                  </a:moveTo>
                  <a:cubicBezTo>
                    <a:pt x="125" y="1"/>
                    <a:pt x="78" y="17"/>
                    <a:pt x="41" y="39"/>
                  </a:cubicBezTo>
                  <a:cubicBezTo>
                    <a:pt x="10" y="64"/>
                    <a:pt x="0" y="101"/>
                    <a:pt x="0" y="142"/>
                  </a:cubicBezTo>
                  <a:cubicBezTo>
                    <a:pt x="0" y="210"/>
                    <a:pt x="31" y="289"/>
                    <a:pt x="83" y="366"/>
                  </a:cubicBezTo>
                  <a:cubicBezTo>
                    <a:pt x="162" y="492"/>
                    <a:pt x="287" y="627"/>
                    <a:pt x="427" y="732"/>
                  </a:cubicBezTo>
                  <a:cubicBezTo>
                    <a:pt x="573" y="841"/>
                    <a:pt x="735" y="920"/>
                    <a:pt x="881" y="935"/>
                  </a:cubicBezTo>
                  <a:cubicBezTo>
                    <a:pt x="896" y="940"/>
                    <a:pt x="913" y="940"/>
                    <a:pt x="923" y="940"/>
                  </a:cubicBezTo>
                  <a:cubicBezTo>
                    <a:pt x="985" y="940"/>
                    <a:pt x="1033" y="925"/>
                    <a:pt x="1064" y="888"/>
                  </a:cubicBezTo>
                  <a:cubicBezTo>
                    <a:pt x="1095" y="857"/>
                    <a:pt x="1110" y="815"/>
                    <a:pt x="1110" y="763"/>
                  </a:cubicBezTo>
                  <a:cubicBezTo>
                    <a:pt x="1110" y="627"/>
                    <a:pt x="1011" y="434"/>
                    <a:pt x="850" y="278"/>
                  </a:cubicBezTo>
                  <a:cubicBezTo>
                    <a:pt x="688" y="126"/>
                    <a:pt x="453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010375" y="2175200"/>
              <a:ext cx="42775" cy="23175"/>
            </a:xfrm>
            <a:custGeom>
              <a:avLst/>
              <a:gdLst/>
              <a:ahLst/>
              <a:cxnLst/>
              <a:rect l="l" t="t" r="r" b="b"/>
              <a:pathLst>
                <a:path w="1711" h="927" extrusionOk="0">
                  <a:moveTo>
                    <a:pt x="528" y="1"/>
                  </a:moveTo>
                  <a:cubicBezTo>
                    <a:pt x="1" y="1"/>
                    <a:pt x="699" y="867"/>
                    <a:pt x="1216" y="925"/>
                  </a:cubicBezTo>
                  <a:cubicBezTo>
                    <a:pt x="1231" y="926"/>
                    <a:pt x="1245" y="927"/>
                    <a:pt x="1258" y="927"/>
                  </a:cubicBezTo>
                  <a:cubicBezTo>
                    <a:pt x="1711" y="927"/>
                    <a:pt x="1252" y="1"/>
                    <a:pt x="5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700" y="2175075"/>
              <a:ext cx="27825" cy="23500"/>
            </a:xfrm>
            <a:custGeom>
              <a:avLst/>
              <a:gdLst/>
              <a:ahLst/>
              <a:cxnLst/>
              <a:rect l="l" t="t" r="r" b="b"/>
              <a:pathLst>
                <a:path w="1113" h="940" extrusionOk="0">
                  <a:moveTo>
                    <a:pt x="195" y="11"/>
                  </a:moveTo>
                  <a:cubicBezTo>
                    <a:pt x="455" y="11"/>
                    <a:pt x="679" y="131"/>
                    <a:pt x="841" y="287"/>
                  </a:cubicBezTo>
                  <a:cubicBezTo>
                    <a:pt x="1002" y="439"/>
                    <a:pt x="1102" y="632"/>
                    <a:pt x="1102" y="762"/>
                  </a:cubicBezTo>
                  <a:cubicBezTo>
                    <a:pt x="1102" y="809"/>
                    <a:pt x="1086" y="851"/>
                    <a:pt x="1060" y="882"/>
                  </a:cubicBezTo>
                  <a:cubicBezTo>
                    <a:pt x="1028" y="908"/>
                    <a:pt x="987" y="923"/>
                    <a:pt x="925" y="923"/>
                  </a:cubicBezTo>
                  <a:lnTo>
                    <a:pt x="888" y="923"/>
                  </a:lnTo>
                  <a:cubicBezTo>
                    <a:pt x="696" y="903"/>
                    <a:pt x="476" y="767"/>
                    <a:pt x="304" y="605"/>
                  </a:cubicBezTo>
                  <a:cubicBezTo>
                    <a:pt x="220" y="528"/>
                    <a:pt x="147" y="439"/>
                    <a:pt x="95" y="360"/>
                  </a:cubicBezTo>
                  <a:cubicBezTo>
                    <a:pt x="43" y="277"/>
                    <a:pt x="12" y="204"/>
                    <a:pt x="12" y="141"/>
                  </a:cubicBezTo>
                  <a:cubicBezTo>
                    <a:pt x="12" y="100"/>
                    <a:pt x="27" y="68"/>
                    <a:pt x="53" y="47"/>
                  </a:cubicBezTo>
                  <a:cubicBezTo>
                    <a:pt x="85" y="27"/>
                    <a:pt x="126" y="11"/>
                    <a:pt x="195" y="11"/>
                  </a:cubicBezTo>
                  <a:close/>
                  <a:moveTo>
                    <a:pt x="195" y="1"/>
                  </a:moveTo>
                  <a:cubicBezTo>
                    <a:pt x="126" y="1"/>
                    <a:pt x="80" y="11"/>
                    <a:pt x="48" y="37"/>
                  </a:cubicBezTo>
                  <a:cubicBezTo>
                    <a:pt x="17" y="63"/>
                    <a:pt x="1" y="100"/>
                    <a:pt x="1" y="141"/>
                  </a:cubicBezTo>
                  <a:cubicBezTo>
                    <a:pt x="1" y="204"/>
                    <a:pt x="32" y="282"/>
                    <a:pt x="85" y="366"/>
                  </a:cubicBezTo>
                  <a:cubicBezTo>
                    <a:pt x="164" y="491"/>
                    <a:pt x="289" y="622"/>
                    <a:pt x="434" y="731"/>
                  </a:cubicBezTo>
                  <a:cubicBezTo>
                    <a:pt x="575" y="841"/>
                    <a:pt x="737" y="918"/>
                    <a:pt x="883" y="935"/>
                  </a:cubicBezTo>
                  <a:cubicBezTo>
                    <a:pt x="898" y="940"/>
                    <a:pt x="915" y="940"/>
                    <a:pt x="925" y="940"/>
                  </a:cubicBezTo>
                  <a:cubicBezTo>
                    <a:pt x="992" y="940"/>
                    <a:pt x="1040" y="918"/>
                    <a:pt x="1065" y="887"/>
                  </a:cubicBezTo>
                  <a:cubicBezTo>
                    <a:pt x="1096" y="856"/>
                    <a:pt x="1112" y="814"/>
                    <a:pt x="1112" y="762"/>
                  </a:cubicBezTo>
                  <a:cubicBezTo>
                    <a:pt x="1112" y="622"/>
                    <a:pt x="1013" y="434"/>
                    <a:pt x="852" y="277"/>
                  </a:cubicBezTo>
                  <a:cubicBezTo>
                    <a:pt x="689" y="121"/>
                    <a:pt x="46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118650" y="2279050"/>
              <a:ext cx="86500" cy="37100"/>
            </a:xfrm>
            <a:custGeom>
              <a:avLst/>
              <a:gdLst/>
              <a:ahLst/>
              <a:cxnLst/>
              <a:rect l="l" t="t" r="r" b="b"/>
              <a:pathLst>
                <a:path w="3460" h="1484" extrusionOk="0">
                  <a:moveTo>
                    <a:pt x="1636" y="0"/>
                  </a:moveTo>
                  <a:cubicBezTo>
                    <a:pt x="1598" y="0"/>
                    <a:pt x="1560" y="1"/>
                    <a:pt x="1522" y="4"/>
                  </a:cubicBezTo>
                  <a:cubicBezTo>
                    <a:pt x="0" y="100"/>
                    <a:pt x="1794" y="1484"/>
                    <a:pt x="2623" y="1484"/>
                  </a:cubicBezTo>
                  <a:cubicBezTo>
                    <a:pt x="2650" y="1484"/>
                    <a:pt x="2675" y="1482"/>
                    <a:pt x="2699" y="1479"/>
                  </a:cubicBezTo>
                  <a:cubicBezTo>
                    <a:pt x="3460" y="1383"/>
                    <a:pt x="2939" y="0"/>
                    <a:pt x="1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141700" y="2278875"/>
              <a:ext cx="53575" cy="37425"/>
            </a:xfrm>
            <a:custGeom>
              <a:avLst/>
              <a:gdLst/>
              <a:ahLst/>
              <a:cxnLst/>
              <a:rect l="l" t="t" r="r" b="b"/>
              <a:pathLst>
                <a:path w="2143" h="1497" extrusionOk="0">
                  <a:moveTo>
                    <a:pt x="720" y="21"/>
                  </a:moveTo>
                  <a:cubicBezTo>
                    <a:pt x="1158" y="21"/>
                    <a:pt x="1512" y="177"/>
                    <a:pt x="1752" y="396"/>
                  </a:cubicBezTo>
                  <a:cubicBezTo>
                    <a:pt x="1991" y="610"/>
                    <a:pt x="2122" y="877"/>
                    <a:pt x="2122" y="1090"/>
                  </a:cubicBezTo>
                  <a:cubicBezTo>
                    <a:pt x="2122" y="1190"/>
                    <a:pt x="2090" y="1277"/>
                    <a:pt x="2039" y="1346"/>
                  </a:cubicBezTo>
                  <a:cubicBezTo>
                    <a:pt x="1981" y="1414"/>
                    <a:pt x="1893" y="1460"/>
                    <a:pt x="1777" y="1476"/>
                  </a:cubicBezTo>
                  <a:lnTo>
                    <a:pt x="1700" y="1476"/>
                  </a:lnTo>
                  <a:cubicBezTo>
                    <a:pt x="1548" y="1476"/>
                    <a:pt x="1371" y="1434"/>
                    <a:pt x="1189" y="1361"/>
                  </a:cubicBezTo>
                  <a:cubicBezTo>
                    <a:pt x="907" y="1252"/>
                    <a:pt x="615" y="1075"/>
                    <a:pt x="391" y="887"/>
                  </a:cubicBezTo>
                  <a:cubicBezTo>
                    <a:pt x="282" y="793"/>
                    <a:pt x="188" y="694"/>
                    <a:pt x="119" y="600"/>
                  </a:cubicBezTo>
                  <a:cubicBezTo>
                    <a:pt x="56" y="506"/>
                    <a:pt x="20" y="417"/>
                    <a:pt x="20" y="339"/>
                  </a:cubicBezTo>
                  <a:cubicBezTo>
                    <a:pt x="20" y="297"/>
                    <a:pt x="31" y="261"/>
                    <a:pt x="51" y="225"/>
                  </a:cubicBezTo>
                  <a:cubicBezTo>
                    <a:pt x="83" y="172"/>
                    <a:pt x="140" y="126"/>
                    <a:pt x="229" y="95"/>
                  </a:cubicBezTo>
                  <a:cubicBezTo>
                    <a:pt x="318" y="57"/>
                    <a:pt x="443" y="32"/>
                    <a:pt x="600" y="21"/>
                  </a:cubicBezTo>
                  <a:close/>
                  <a:moveTo>
                    <a:pt x="600" y="1"/>
                  </a:moveTo>
                  <a:cubicBezTo>
                    <a:pt x="386" y="16"/>
                    <a:pt x="234" y="52"/>
                    <a:pt x="140" y="110"/>
                  </a:cubicBezTo>
                  <a:cubicBezTo>
                    <a:pt x="94" y="141"/>
                    <a:pt x="56" y="177"/>
                    <a:pt x="31" y="213"/>
                  </a:cubicBezTo>
                  <a:cubicBezTo>
                    <a:pt x="10" y="251"/>
                    <a:pt x="0" y="292"/>
                    <a:pt x="0" y="339"/>
                  </a:cubicBezTo>
                  <a:cubicBezTo>
                    <a:pt x="0" y="449"/>
                    <a:pt x="68" y="579"/>
                    <a:pt x="182" y="709"/>
                  </a:cubicBezTo>
                  <a:cubicBezTo>
                    <a:pt x="349" y="902"/>
                    <a:pt x="615" y="1101"/>
                    <a:pt x="896" y="1246"/>
                  </a:cubicBezTo>
                  <a:cubicBezTo>
                    <a:pt x="1178" y="1398"/>
                    <a:pt x="1471" y="1496"/>
                    <a:pt x="1700" y="1496"/>
                  </a:cubicBezTo>
                  <a:lnTo>
                    <a:pt x="1777" y="1496"/>
                  </a:lnTo>
                  <a:cubicBezTo>
                    <a:pt x="1903" y="1481"/>
                    <a:pt x="1991" y="1429"/>
                    <a:pt x="2054" y="1361"/>
                  </a:cubicBezTo>
                  <a:cubicBezTo>
                    <a:pt x="2112" y="1289"/>
                    <a:pt x="2143" y="1195"/>
                    <a:pt x="2143" y="1090"/>
                  </a:cubicBezTo>
                  <a:cubicBezTo>
                    <a:pt x="2143" y="871"/>
                    <a:pt x="2008" y="595"/>
                    <a:pt x="1762" y="381"/>
                  </a:cubicBezTo>
                  <a:cubicBezTo>
                    <a:pt x="1522" y="162"/>
                    <a:pt x="1163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102725" y="2230150"/>
              <a:ext cx="63950" cy="27450"/>
            </a:xfrm>
            <a:custGeom>
              <a:avLst/>
              <a:gdLst/>
              <a:ahLst/>
              <a:cxnLst/>
              <a:rect l="l" t="t" r="r" b="b"/>
              <a:pathLst>
                <a:path w="2558" h="1098" extrusionOk="0">
                  <a:moveTo>
                    <a:pt x="1217" y="0"/>
                  </a:moveTo>
                  <a:cubicBezTo>
                    <a:pt x="1187" y="0"/>
                    <a:pt x="1157" y="1"/>
                    <a:pt x="1126" y="3"/>
                  </a:cubicBezTo>
                  <a:cubicBezTo>
                    <a:pt x="1" y="70"/>
                    <a:pt x="1321" y="1097"/>
                    <a:pt x="1937" y="1097"/>
                  </a:cubicBezTo>
                  <a:cubicBezTo>
                    <a:pt x="1958" y="1097"/>
                    <a:pt x="1978" y="1096"/>
                    <a:pt x="1997" y="1094"/>
                  </a:cubicBezTo>
                  <a:cubicBezTo>
                    <a:pt x="2558" y="1023"/>
                    <a:pt x="2172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119625" y="2229975"/>
              <a:ext cx="39675" cy="27800"/>
            </a:xfrm>
            <a:custGeom>
              <a:avLst/>
              <a:gdLst/>
              <a:ahLst/>
              <a:cxnLst/>
              <a:rect l="l" t="t" r="r" b="b"/>
              <a:pathLst>
                <a:path w="1587" h="1112" extrusionOk="0">
                  <a:moveTo>
                    <a:pt x="533" y="17"/>
                  </a:moveTo>
                  <a:cubicBezTo>
                    <a:pt x="862" y="17"/>
                    <a:pt x="1122" y="130"/>
                    <a:pt x="1300" y="292"/>
                  </a:cubicBezTo>
                  <a:cubicBezTo>
                    <a:pt x="1478" y="448"/>
                    <a:pt x="1576" y="647"/>
                    <a:pt x="1576" y="809"/>
                  </a:cubicBezTo>
                  <a:cubicBezTo>
                    <a:pt x="1576" y="881"/>
                    <a:pt x="1555" y="949"/>
                    <a:pt x="1514" y="997"/>
                  </a:cubicBezTo>
                  <a:cubicBezTo>
                    <a:pt x="1471" y="1043"/>
                    <a:pt x="1404" y="1080"/>
                    <a:pt x="1321" y="1090"/>
                  </a:cubicBezTo>
                  <a:cubicBezTo>
                    <a:pt x="1300" y="1095"/>
                    <a:pt x="1279" y="1095"/>
                    <a:pt x="1259" y="1095"/>
                  </a:cubicBezTo>
                  <a:cubicBezTo>
                    <a:pt x="1044" y="1095"/>
                    <a:pt x="732" y="965"/>
                    <a:pt x="476" y="788"/>
                  </a:cubicBezTo>
                  <a:cubicBezTo>
                    <a:pt x="345" y="705"/>
                    <a:pt x="231" y="605"/>
                    <a:pt x="147" y="511"/>
                  </a:cubicBezTo>
                  <a:cubicBezTo>
                    <a:pt x="63" y="417"/>
                    <a:pt x="17" y="329"/>
                    <a:pt x="17" y="251"/>
                  </a:cubicBezTo>
                  <a:cubicBezTo>
                    <a:pt x="17" y="188"/>
                    <a:pt x="43" y="135"/>
                    <a:pt x="116" y="94"/>
                  </a:cubicBezTo>
                  <a:cubicBezTo>
                    <a:pt x="183" y="53"/>
                    <a:pt x="293" y="27"/>
                    <a:pt x="450" y="17"/>
                  </a:cubicBezTo>
                  <a:close/>
                  <a:moveTo>
                    <a:pt x="445" y="0"/>
                  </a:moveTo>
                  <a:cubicBezTo>
                    <a:pt x="288" y="10"/>
                    <a:pt x="178" y="37"/>
                    <a:pt x="106" y="84"/>
                  </a:cubicBezTo>
                  <a:cubicBezTo>
                    <a:pt x="32" y="125"/>
                    <a:pt x="1" y="183"/>
                    <a:pt x="1" y="251"/>
                  </a:cubicBezTo>
                  <a:cubicBezTo>
                    <a:pt x="1" y="334"/>
                    <a:pt x="53" y="428"/>
                    <a:pt x="137" y="522"/>
                  </a:cubicBezTo>
                  <a:cubicBezTo>
                    <a:pt x="262" y="667"/>
                    <a:pt x="460" y="814"/>
                    <a:pt x="669" y="924"/>
                  </a:cubicBezTo>
                  <a:cubicBezTo>
                    <a:pt x="872" y="1033"/>
                    <a:pt x="1091" y="1112"/>
                    <a:pt x="1259" y="1112"/>
                  </a:cubicBezTo>
                  <a:cubicBezTo>
                    <a:pt x="1279" y="1112"/>
                    <a:pt x="1300" y="1112"/>
                    <a:pt x="1321" y="1106"/>
                  </a:cubicBezTo>
                  <a:cubicBezTo>
                    <a:pt x="1409" y="1095"/>
                    <a:pt x="1478" y="1059"/>
                    <a:pt x="1524" y="1007"/>
                  </a:cubicBezTo>
                  <a:cubicBezTo>
                    <a:pt x="1565" y="955"/>
                    <a:pt x="1586" y="886"/>
                    <a:pt x="1586" y="809"/>
                  </a:cubicBezTo>
                  <a:cubicBezTo>
                    <a:pt x="1586" y="642"/>
                    <a:pt x="1493" y="438"/>
                    <a:pt x="1310" y="282"/>
                  </a:cubicBezTo>
                  <a:cubicBezTo>
                    <a:pt x="1127" y="120"/>
                    <a:pt x="867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068525" y="2291350"/>
              <a:ext cx="71100" cy="32125"/>
            </a:xfrm>
            <a:custGeom>
              <a:avLst/>
              <a:gdLst/>
              <a:ahLst/>
              <a:cxnLst/>
              <a:rect l="l" t="t" r="r" b="b"/>
              <a:pathLst>
                <a:path w="2844" h="1285" extrusionOk="0">
                  <a:moveTo>
                    <a:pt x="731" y="0"/>
                  </a:moveTo>
                  <a:cubicBezTo>
                    <a:pt x="1" y="0"/>
                    <a:pt x="658" y="1284"/>
                    <a:pt x="1655" y="1284"/>
                  </a:cubicBezTo>
                  <a:cubicBezTo>
                    <a:pt x="1691" y="1284"/>
                    <a:pt x="1727" y="1282"/>
                    <a:pt x="1763" y="1279"/>
                  </a:cubicBezTo>
                  <a:cubicBezTo>
                    <a:pt x="2843" y="1180"/>
                    <a:pt x="2056" y="101"/>
                    <a:pt x="783" y="2"/>
                  </a:cubicBezTo>
                  <a:cubicBezTo>
                    <a:pt x="765" y="1"/>
                    <a:pt x="748" y="0"/>
                    <a:pt x="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078700" y="2291125"/>
              <a:ext cx="46825" cy="32625"/>
            </a:xfrm>
            <a:custGeom>
              <a:avLst/>
              <a:gdLst/>
              <a:ahLst/>
              <a:cxnLst/>
              <a:rect l="l" t="t" r="r" b="b"/>
              <a:pathLst>
                <a:path w="1873" h="1305" extrusionOk="0">
                  <a:moveTo>
                    <a:pt x="371" y="21"/>
                  </a:moveTo>
                  <a:cubicBezTo>
                    <a:pt x="799" y="58"/>
                    <a:pt x="1168" y="199"/>
                    <a:pt x="1435" y="376"/>
                  </a:cubicBezTo>
                  <a:cubicBezTo>
                    <a:pt x="1565" y="464"/>
                    <a:pt x="1669" y="563"/>
                    <a:pt x="1743" y="662"/>
                  </a:cubicBezTo>
                  <a:cubicBezTo>
                    <a:pt x="1815" y="762"/>
                    <a:pt x="1852" y="856"/>
                    <a:pt x="1852" y="944"/>
                  </a:cubicBezTo>
                  <a:cubicBezTo>
                    <a:pt x="1852" y="1028"/>
                    <a:pt x="1815" y="1100"/>
                    <a:pt x="1738" y="1158"/>
                  </a:cubicBezTo>
                  <a:cubicBezTo>
                    <a:pt x="1654" y="1220"/>
                    <a:pt x="1529" y="1263"/>
                    <a:pt x="1351" y="1278"/>
                  </a:cubicBezTo>
                  <a:cubicBezTo>
                    <a:pt x="1320" y="1283"/>
                    <a:pt x="1283" y="1283"/>
                    <a:pt x="1247" y="1283"/>
                  </a:cubicBezTo>
                  <a:cubicBezTo>
                    <a:pt x="903" y="1283"/>
                    <a:pt x="595" y="1127"/>
                    <a:pt x="376" y="919"/>
                  </a:cubicBezTo>
                  <a:cubicBezTo>
                    <a:pt x="267" y="819"/>
                    <a:pt x="178" y="705"/>
                    <a:pt x="115" y="595"/>
                  </a:cubicBezTo>
                  <a:cubicBezTo>
                    <a:pt x="58" y="481"/>
                    <a:pt x="22" y="371"/>
                    <a:pt x="22" y="282"/>
                  </a:cubicBezTo>
                  <a:cubicBezTo>
                    <a:pt x="22" y="204"/>
                    <a:pt x="48" y="142"/>
                    <a:pt x="94" y="94"/>
                  </a:cubicBezTo>
                  <a:cubicBezTo>
                    <a:pt x="142" y="48"/>
                    <a:pt x="214" y="21"/>
                    <a:pt x="318" y="21"/>
                  </a:cubicBezTo>
                  <a:close/>
                  <a:moveTo>
                    <a:pt x="318" y="0"/>
                  </a:moveTo>
                  <a:cubicBezTo>
                    <a:pt x="214" y="0"/>
                    <a:pt x="131" y="31"/>
                    <a:pt x="79" y="79"/>
                  </a:cubicBezTo>
                  <a:cubicBezTo>
                    <a:pt x="27" y="130"/>
                    <a:pt x="0" y="199"/>
                    <a:pt x="0" y="282"/>
                  </a:cubicBezTo>
                  <a:cubicBezTo>
                    <a:pt x="0" y="376"/>
                    <a:pt x="37" y="491"/>
                    <a:pt x="99" y="600"/>
                  </a:cubicBezTo>
                  <a:cubicBezTo>
                    <a:pt x="188" y="772"/>
                    <a:pt x="345" y="950"/>
                    <a:pt x="542" y="1080"/>
                  </a:cubicBezTo>
                  <a:cubicBezTo>
                    <a:pt x="741" y="1215"/>
                    <a:pt x="980" y="1304"/>
                    <a:pt x="1247" y="1304"/>
                  </a:cubicBezTo>
                  <a:cubicBezTo>
                    <a:pt x="1283" y="1304"/>
                    <a:pt x="1320" y="1304"/>
                    <a:pt x="1356" y="1299"/>
                  </a:cubicBezTo>
                  <a:cubicBezTo>
                    <a:pt x="1534" y="1283"/>
                    <a:pt x="1664" y="1242"/>
                    <a:pt x="1748" y="1179"/>
                  </a:cubicBezTo>
                  <a:cubicBezTo>
                    <a:pt x="1832" y="1117"/>
                    <a:pt x="1873" y="1033"/>
                    <a:pt x="1873" y="944"/>
                  </a:cubicBezTo>
                  <a:cubicBezTo>
                    <a:pt x="1873" y="850"/>
                    <a:pt x="1832" y="751"/>
                    <a:pt x="1758" y="647"/>
                  </a:cubicBezTo>
                  <a:cubicBezTo>
                    <a:pt x="1539" y="349"/>
                    <a:pt x="1018" y="53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001675" y="2236850"/>
              <a:ext cx="59050" cy="26625"/>
            </a:xfrm>
            <a:custGeom>
              <a:avLst/>
              <a:gdLst/>
              <a:ahLst/>
              <a:cxnLst/>
              <a:rect l="l" t="t" r="r" b="b"/>
              <a:pathLst>
                <a:path w="2362" h="1065" extrusionOk="0">
                  <a:moveTo>
                    <a:pt x="602" y="0"/>
                  </a:moveTo>
                  <a:cubicBezTo>
                    <a:pt x="0" y="0"/>
                    <a:pt x="547" y="1065"/>
                    <a:pt x="1375" y="1065"/>
                  </a:cubicBezTo>
                  <a:cubicBezTo>
                    <a:pt x="1404" y="1065"/>
                    <a:pt x="1434" y="1064"/>
                    <a:pt x="1464" y="1061"/>
                  </a:cubicBezTo>
                  <a:cubicBezTo>
                    <a:pt x="2362" y="982"/>
                    <a:pt x="1704" y="86"/>
                    <a:pt x="646" y="2"/>
                  </a:cubicBezTo>
                  <a:cubicBezTo>
                    <a:pt x="631" y="1"/>
                    <a:pt x="616" y="0"/>
                    <a:pt x="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10100" y="2236625"/>
              <a:ext cx="38900" cy="27125"/>
            </a:xfrm>
            <a:custGeom>
              <a:avLst/>
              <a:gdLst/>
              <a:ahLst/>
              <a:cxnLst/>
              <a:rect l="l" t="t" r="r" b="b"/>
              <a:pathLst>
                <a:path w="1556" h="1085" extrusionOk="0">
                  <a:moveTo>
                    <a:pt x="267" y="16"/>
                  </a:moveTo>
                  <a:cubicBezTo>
                    <a:pt x="282" y="16"/>
                    <a:pt x="293" y="16"/>
                    <a:pt x="309" y="21"/>
                  </a:cubicBezTo>
                  <a:cubicBezTo>
                    <a:pt x="664" y="47"/>
                    <a:pt x="971" y="167"/>
                    <a:pt x="1190" y="314"/>
                  </a:cubicBezTo>
                  <a:cubicBezTo>
                    <a:pt x="1300" y="386"/>
                    <a:pt x="1389" y="470"/>
                    <a:pt x="1446" y="548"/>
                  </a:cubicBezTo>
                  <a:cubicBezTo>
                    <a:pt x="1509" y="632"/>
                    <a:pt x="1540" y="709"/>
                    <a:pt x="1540" y="783"/>
                  </a:cubicBezTo>
                  <a:cubicBezTo>
                    <a:pt x="1540" y="851"/>
                    <a:pt x="1509" y="913"/>
                    <a:pt x="1440" y="965"/>
                  </a:cubicBezTo>
                  <a:cubicBezTo>
                    <a:pt x="1377" y="1012"/>
                    <a:pt x="1274" y="1049"/>
                    <a:pt x="1122" y="1059"/>
                  </a:cubicBezTo>
                  <a:cubicBezTo>
                    <a:pt x="1096" y="1065"/>
                    <a:pt x="1065" y="1065"/>
                    <a:pt x="1040" y="1065"/>
                  </a:cubicBezTo>
                  <a:cubicBezTo>
                    <a:pt x="747" y="1065"/>
                    <a:pt x="491" y="933"/>
                    <a:pt x="309" y="762"/>
                  </a:cubicBezTo>
                  <a:cubicBezTo>
                    <a:pt x="126" y="595"/>
                    <a:pt x="17" y="386"/>
                    <a:pt x="17" y="235"/>
                  </a:cubicBezTo>
                  <a:cubicBezTo>
                    <a:pt x="17" y="167"/>
                    <a:pt x="38" y="115"/>
                    <a:pt x="79" y="78"/>
                  </a:cubicBezTo>
                  <a:cubicBezTo>
                    <a:pt x="116" y="42"/>
                    <a:pt x="178" y="16"/>
                    <a:pt x="267" y="16"/>
                  </a:cubicBezTo>
                  <a:close/>
                  <a:moveTo>
                    <a:pt x="267" y="1"/>
                  </a:moveTo>
                  <a:cubicBezTo>
                    <a:pt x="178" y="1"/>
                    <a:pt x="111" y="21"/>
                    <a:pt x="63" y="63"/>
                  </a:cubicBezTo>
                  <a:cubicBezTo>
                    <a:pt x="22" y="105"/>
                    <a:pt x="1" y="167"/>
                    <a:pt x="1" y="235"/>
                  </a:cubicBezTo>
                  <a:cubicBezTo>
                    <a:pt x="1" y="391"/>
                    <a:pt x="116" y="605"/>
                    <a:pt x="299" y="777"/>
                  </a:cubicBezTo>
                  <a:cubicBezTo>
                    <a:pt x="486" y="950"/>
                    <a:pt x="742" y="1085"/>
                    <a:pt x="1040" y="1085"/>
                  </a:cubicBezTo>
                  <a:cubicBezTo>
                    <a:pt x="1065" y="1085"/>
                    <a:pt x="1096" y="1080"/>
                    <a:pt x="1127" y="1080"/>
                  </a:cubicBezTo>
                  <a:cubicBezTo>
                    <a:pt x="1274" y="1065"/>
                    <a:pt x="1384" y="1027"/>
                    <a:pt x="1451" y="976"/>
                  </a:cubicBezTo>
                  <a:cubicBezTo>
                    <a:pt x="1524" y="928"/>
                    <a:pt x="1555" y="856"/>
                    <a:pt x="1555" y="783"/>
                  </a:cubicBezTo>
                  <a:cubicBezTo>
                    <a:pt x="1555" y="704"/>
                    <a:pt x="1524" y="620"/>
                    <a:pt x="1461" y="538"/>
                  </a:cubicBezTo>
                  <a:cubicBezTo>
                    <a:pt x="1279" y="293"/>
                    <a:pt x="846" y="42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3148825" y="2331625"/>
              <a:ext cx="42175" cy="19050"/>
            </a:xfrm>
            <a:custGeom>
              <a:avLst/>
              <a:gdLst/>
              <a:ahLst/>
              <a:cxnLst/>
              <a:rect l="l" t="t" r="r" b="b"/>
              <a:pathLst>
                <a:path w="1687" h="762" extrusionOk="0">
                  <a:moveTo>
                    <a:pt x="426" y="1"/>
                  </a:moveTo>
                  <a:cubicBezTo>
                    <a:pt x="1" y="1"/>
                    <a:pt x="391" y="761"/>
                    <a:pt x="982" y="761"/>
                  </a:cubicBezTo>
                  <a:cubicBezTo>
                    <a:pt x="1003" y="761"/>
                    <a:pt x="1023" y="760"/>
                    <a:pt x="1044" y="758"/>
                  </a:cubicBezTo>
                  <a:cubicBezTo>
                    <a:pt x="1686" y="701"/>
                    <a:pt x="1217" y="60"/>
                    <a:pt x="460" y="2"/>
                  </a:cubicBezTo>
                  <a:cubicBezTo>
                    <a:pt x="448" y="1"/>
                    <a:pt x="437" y="1"/>
                    <a:pt x="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154825" y="2331425"/>
              <a:ext cx="27825" cy="19300"/>
            </a:xfrm>
            <a:custGeom>
              <a:avLst/>
              <a:gdLst/>
              <a:ahLst/>
              <a:cxnLst/>
              <a:rect l="l" t="t" r="r" b="b"/>
              <a:pathLst>
                <a:path w="1113" h="772" extrusionOk="0">
                  <a:moveTo>
                    <a:pt x="220" y="15"/>
                  </a:moveTo>
                  <a:cubicBezTo>
                    <a:pt x="476" y="37"/>
                    <a:pt x="695" y="120"/>
                    <a:pt x="852" y="224"/>
                  </a:cubicBezTo>
                  <a:cubicBezTo>
                    <a:pt x="1008" y="328"/>
                    <a:pt x="1102" y="458"/>
                    <a:pt x="1102" y="559"/>
                  </a:cubicBezTo>
                  <a:cubicBezTo>
                    <a:pt x="1102" y="610"/>
                    <a:pt x="1076" y="652"/>
                    <a:pt x="1028" y="689"/>
                  </a:cubicBezTo>
                  <a:cubicBezTo>
                    <a:pt x="982" y="725"/>
                    <a:pt x="908" y="751"/>
                    <a:pt x="804" y="761"/>
                  </a:cubicBezTo>
                  <a:lnTo>
                    <a:pt x="742" y="761"/>
                  </a:lnTo>
                  <a:cubicBezTo>
                    <a:pt x="533" y="761"/>
                    <a:pt x="356" y="667"/>
                    <a:pt x="226" y="547"/>
                  </a:cubicBezTo>
                  <a:cubicBezTo>
                    <a:pt x="95" y="427"/>
                    <a:pt x="17" y="277"/>
                    <a:pt x="17" y="167"/>
                  </a:cubicBezTo>
                  <a:cubicBezTo>
                    <a:pt x="17" y="120"/>
                    <a:pt x="27" y="83"/>
                    <a:pt x="58" y="58"/>
                  </a:cubicBezTo>
                  <a:cubicBezTo>
                    <a:pt x="85" y="32"/>
                    <a:pt x="132" y="15"/>
                    <a:pt x="188" y="15"/>
                  </a:cubicBezTo>
                  <a:close/>
                  <a:moveTo>
                    <a:pt x="188" y="0"/>
                  </a:moveTo>
                  <a:cubicBezTo>
                    <a:pt x="126" y="0"/>
                    <a:pt x="80" y="20"/>
                    <a:pt x="48" y="47"/>
                  </a:cubicBezTo>
                  <a:cubicBezTo>
                    <a:pt x="17" y="78"/>
                    <a:pt x="1" y="120"/>
                    <a:pt x="1" y="167"/>
                  </a:cubicBezTo>
                  <a:cubicBezTo>
                    <a:pt x="1" y="282"/>
                    <a:pt x="85" y="433"/>
                    <a:pt x="215" y="559"/>
                  </a:cubicBezTo>
                  <a:cubicBezTo>
                    <a:pt x="345" y="677"/>
                    <a:pt x="533" y="771"/>
                    <a:pt x="742" y="771"/>
                  </a:cubicBezTo>
                  <a:lnTo>
                    <a:pt x="804" y="771"/>
                  </a:lnTo>
                  <a:cubicBezTo>
                    <a:pt x="908" y="761"/>
                    <a:pt x="987" y="735"/>
                    <a:pt x="1040" y="699"/>
                  </a:cubicBezTo>
                  <a:cubicBezTo>
                    <a:pt x="1086" y="662"/>
                    <a:pt x="1112" y="615"/>
                    <a:pt x="1112" y="559"/>
                  </a:cubicBezTo>
                  <a:cubicBezTo>
                    <a:pt x="1112" y="448"/>
                    <a:pt x="1018" y="323"/>
                    <a:pt x="857" y="214"/>
                  </a:cubicBezTo>
                  <a:cubicBezTo>
                    <a:pt x="700" y="109"/>
                    <a:pt x="476" y="20"/>
                    <a:pt x="226" y="5"/>
                  </a:cubicBezTo>
                  <a:cubicBezTo>
                    <a:pt x="210" y="0"/>
                    <a:pt x="200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5" name="Google Shape;265;p5"/>
          <p:cNvSpPr/>
          <p:nvPr/>
        </p:nvSpPr>
        <p:spPr>
          <a:xfrm>
            <a:off x="542464" y="32589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631975" y="3935625"/>
            <a:ext cx="316650" cy="326650"/>
          </a:xfrm>
          <a:custGeom>
            <a:avLst/>
            <a:gdLst/>
            <a:ahLst/>
            <a:cxnLst/>
            <a:rect l="l" t="t" r="r" b="b"/>
            <a:pathLst>
              <a:path w="12666" h="13066" extrusionOk="0">
                <a:moveTo>
                  <a:pt x="5172" y="76"/>
                </a:moveTo>
                <a:cubicBezTo>
                  <a:pt x="5201" y="76"/>
                  <a:pt x="5234" y="80"/>
                  <a:pt x="5269" y="89"/>
                </a:cubicBezTo>
                <a:cubicBezTo>
                  <a:pt x="5250" y="91"/>
                  <a:pt x="5230" y="92"/>
                  <a:pt x="5210" y="92"/>
                </a:cubicBezTo>
                <a:cubicBezTo>
                  <a:pt x="5180" y="92"/>
                  <a:pt x="5147" y="90"/>
                  <a:pt x="5113" y="83"/>
                </a:cubicBezTo>
                <a:cubicBezTo>
                  <a:pt x="5129" y="79"/>
                  <a:pt x="5149" y="76"/>
                  <a:pt x="5172" y="76"/>
                </a:cubicBezTo>
                <a:close/>
                <a:moveTo>
                  <a:pt x="8794" y="934"/>
                </a:moveTo>
                <a:cubicBezTo>
                  <a:pt x="8841" y="949"/>
                  <a:pt x="8935" y="975"/>
                  <a:pt x="8957" y="1017"/>
                </a:cubicBezTo>
                <a:cubicBezTo>
                  <a:pt x="8952" y="1017"/>
                  <a:pt x="8948" y="1017"/>
                  <a:pt x="8944" y="1017"/>
                </a:cubicBezTo>
                <a:cubicBezTo>
                  <a:pt x="8885" y="1017"/>
                  <a:pt x="8859" y="982"/>
                  <a:pt x="8794" y="934"/>
                </a:cubicBezTo>
                <a:close/>
                <a:moveTo>
                  <a:pt x="1696" y="1547"/>
                </a:moveTo>
                <a:lnTo>
                  <a:pt x="1696" y="1547"/>
                </a:lnTo>
                <a:cubicBezTo>
                  <a:pt x="1693" y="1548"/>
                  <a:pt x="1689" y="1551"/>
                  <a:pt x="1686" y="1554"/>
                </a:cubicBezTo>
                <a:cubicBezTo>
                  <a:pt x="1689" y="1551"/>
                  <a:pt x="1693" y="1549"/>
                  <a:pt x="1696" y="1547"/>
                </a:cubicBezTo>
                <a:close/>
                <a:moveTo>
                  <a:pt x="1623" y="1623"/>
                </a:moveTo>
                <a:lnTo>
                  <a:pt x="1623" y="1623"/>
                </a:lnTo>
                <a:cubicBezTo>
                  <a:pt x="1622" y="1623"/>
                  <a:pt x="1622" y="1624"/>
                  <a:pt x="1622" y="1625"/>
                </a:cubicBezTo>
                <a:lnTo>
                  <a:pt x="1622" y="1625"/>
                </a:lnTo>
                <a:cubicBezTo>
                  <a:pt x="1622" y="1624"/>
                  <a:pt x="1623" y="1623"/>
                  <a:pt x="1623" y="1623"/>
                </a:cubicBezTo>
                <a:close/>
                <a:moveTo>
                  <a:pt x="9044" y="12058"/>
                </a:moveTo>
                <a:cubicBezTo>
                  <a:pt x="9042" y="12059"/>
                  <a:pt x="9040" y="12059"/>
                  <a:pt x="9038" y="12060"/>
                </a:cubicBezTo>
                <a:lnTo>
                  <a:pt x="9038" y="12060"/>
                </a:lnTo>
                <a:cubicBezTo>
                  <a:pt x="9040" y="12060"/>
                  <a:pt x="9042" y="12059"/>
                  <a:pt x="9044" y="12058"/>
                </a:cubicBezTo>
                <a:close/>
                <a:moveTo>
                  <a:pt x="5358" y="0"/>
                </a:moveTo>
                <a:lnTo>
                  <a:pt x="5342" y="20"/>
                </a:lnTo>
                <a:lnTo>
                  <a:pt x="4988" y="5"/>
                </a:lnTo>
                <a:cubicBezTo>
                  <a:pt x="4862" y="47"/>
                  <a:pt x="4747" y="94"/>
                  <a:pt x="4617" y="141"/>
                </a:cubicBezTo>
                <a:cubicBezTo>
                  <a:pt x="4554" y="167"/>
                  <a:pt x="4487" y="198"/>
                  <a:pt x="4408" y="224"/>
                </a:cubicBezTo>
                <a:cubicBezTo>
                  <a:pt x="4335" y="251"/>
                  <a:pt x="4252" y="271"/>
                  <a:pt x="4158" y="302"/>
                </a:cubicBezTo>
                <a:cubicBezTo>
                  <a:pt x="4241" y="239"/>
                  <a:pt x="4163" y="234"/>
                  <a:pt x="4153" y="188"/>
                </a:cubicBezTo>
                <a:lnTo>
                  <a:pt x="4153" y="188"/>
                </a:lnTo>
                <a:cubicBezTo>
                  <a:pt x="4160" y="189"/>
                  <a:pt x="4168" y="189"/>
                  <a:pt x="4176" y="189"/>
                </a:cubicBezTo>
                <a:cubicBezTo>
                  <a:pt x="4233" y="189"/>
                  <a:pt x="4298" y="174"/>
                  <a:pt x="4372" y="152"/>
                </a:cubicBezTo>
                <a:cubicBezTo>
                  <a:pt x="4461" y="126"/>
                  <a:pt x="4559" y="83"/>
                  <a:pt x="4663" y="78"/>
                </a:cubicBezTo>
                <a:lnTo>
                  <a:pt x="4663" y="78"/>
                </a:lnTo>
                <a:cubicBezTo>
                  <a:pt x="4652" y="78"/>
                  <a:pt x="4641" y="79"/>
                  <a:pt x="4632" y="79"/>
                </a:cubicBezTo>
                <a:cubicBezTo>
                  <a:pt x="4559" y="79"/>
                  <a:pt x="4578" y="62"/>
                  <a:pt x="4601" y="52"/>
                </a:cubicBezTo>
                <a:lnTo>
                  <a:pt x="4601" y="52"/>
                </a:lnTo>
                <a:lnTo>
                  <a:pt x="4241" y="167"/>
                </a:lnTo>
                <a:cubicBezTo>
                  <a:pt x="4241" y="150"/>
                  <a:pt x="4227" y="144"/>
                  <a:pt x="4204" y="144"/>
                </a:cubicBezTo>
                <a:cubicBezTo>
                  <a:pt x="4171" y="144"/>
                  <a:pt x="4119" y="156"/>
                  <a:pt x="4064" y="162"/>
                </a:cubicBezTo>
                <a:cubicBezTo>
                  <a:pt x="4153" y="219"/>
                  <a:pt x="3808" y="282"/>
                  <a:pt x="3673" y="360"/>
                </a:cubicBezTo>
                <a:cubicBezTo>
                  <a:pt x="3657" y="340"/>
                  <a:pt x="3683" y="302"/>
                  <a:pt x="3861" y="251"/>
                </a:cubicBezTo>
                <a:cubicBezTo>
                  <a:pt x="3751" y="251"/>
                  <a:pt x="3700" y="297"/>
                  <a:pt x="3647" y="340"/>
                </a:cubicBezTo>
                <a:cubicBezTo>
                  <a:pt x="3589" y="386"/>
                  <a:pt x="3537" y="422"/>
                  <a:pt x="3438" y="443"/>
                </a:cubicBezTo>
                <a:cubicBezTo>
                  <a:pt x="3480" y="422"/>
                  <a:pt x="3500" y="417"/>
                  <a:pt x="3517" y="402"/>
                </a:cubicBezTo>
                <a:lnTo>
                  <a:pt x="3517" y="402"/>
                </a:lnTo>
                <a:cubicBezTo>
                  <a:pt x="3444" y="448"/>
                  <a:pt x="3272" y="512"/>
                  <a:pt x="3233" y="512"/>
                </a:cubicBezTo>
                <a:cubicBezTo>
                  <a:pt x="3224" y="512"/>
                  <a:pt x="3222" y="509"/>
                  <a:pt x="3230" y="501"/>
                </a:cubicBezTo>
                <a:lnTo>
                  <a:pt x="3271" y="480"/>
                </a:lnTo>
                <a:lnTo>
                  <a:pt x="3271" y="480"/>
                </a:lnTo>
                <a:cubicBezTo>
                  <a:pt x="3235" y="496"/>
                  <a:pt x="3199" y="511"/>
                  <a:pt x="3156" y="527"/>
                </a:cubicBezTo>
                <a:cubicBezTo>
                  <a:pt x="3115" y="547"/>
                  <a:pt x="3074" y="574"/>
                  <a:pt x="3026" y="595"/>
                </a:cubicBezTo>
                <a:cubicBezTo>
                  <a:pt x="2937" y="641"/>
                  <a:pt x="2843" y="689"/>
                  <a:pt x="2766" y="746"/>
                </a:cubicBezTo>
                <a:cubicBezTo>
                  <a:pt x="2682" y="798"/>
                  <a:pt x="2609" y="850"/>
                  <a:pt x="2557" y="897"/>
                </a:cubicBezTo>
                <a:cubicBezTo>
                  <a:pt x="2504" y="939"/>
                  <a:pt x="2479" y="980"/>
                  <a:pt x="2479" y="1002"/>
                </a:cubicBezTo>
                <a:cubicBezTo>
                  <a:pt x="2468" y="997"/>
                  <a:pt x="2463" y="913"/>
                  <a:pt x="2473" y="892"/>
                </a:cubicBezTo>
                <a:lnTo>
                  <a:pt x="2473" y="892"/>
                </a:lnTo>
                <a:lnTo>
                  <a:pt x="2316" y="1132"/>
                </a:lnTo>
                <a:lnTo>
                  <a:pt x="2270" y="1226"/>
                </a:lnTo>
                <a:cubicBezTo>
                  <a:pt x="2222" y="1257"/>
                  <a:pt x="2181" y="1293"/>
                  <a:pt x="2140" y="1330"/>
                </a:cubicBezTo>
                <a:cubicBezTo>
                  <a:pt x="2082" y="1298"/>
                  <a:pt x="2015" y="1267"/>
                  <a:pt x="2135" y="1142"/>
                </a:cubicBezTo>
                <a:lnTo>
                  <a:pt x="2135" y="1142"/>
                </a:lnTo>
                <a:cubicBezTo>
                  <a:pt x="2104" y="1158"/>
                  <a:pt x="2066" y="1184"/>
                  <a:pt x="2030" y="1216"/>
                </a:cubicBezTo>
                <a:cubicBezTo>
                  <a:pt x="1988" y="1247"/>
                  <a:pt x="1947" y="1283"/>
                  <a:pt x="1900" y="1346"/>
                </a:cubicBezTo>
                <a:cubicBezTo>
                  <a:pt x="1916" y="1336"/>
                  <a:pt x="1941" y="1330"/>
                  <a:pt x="1963" y="1330"/>
                </a:cubicBezTo>
                <a:cubicBezTo>
                  <a:pt x="1997" y="1330"/>
                  <a:pt x="2022" y="1343"/>
                  <a:pt x="1993" y="1372"/>
                </a:cubicBezTo>
                <a:cubicBezTo>
                  <a:pt x="1825" y="1448"/>
                  <a:pt x="1876" y="1429"/>
                  <a:pt x="1696" y="1547"/>
                </a:cubicBezTo>
                <a:lnTo>
                  <a:pt x="1696" y="1547"/>
                </a:lnTo>
                <a:cubicBezTo>
                  <a:pt x="1700" y="1545"/>
                  <a:pt x="1704" y="1544"/>
                  <a:pt x="1708" y="1544"/>
                </a:cubicBezTo>
                <a:cubicBezTo>
                  <a:pt x="1744" y="1544"/>
                  <a:pt x="1742" y="1644"/>
                  <a:pt x="1675" y="1710"/>
                </a:cubicBezTo>
                <a:cubicBezTo>
                  <a:pt x="1675" y="1691"/>
                  <a:pt x="1606" y="1665"/>
                  <a:pt x="1622" y="1625"/>
                </a:cubicBezTo>
                <a:lnTo>
                  <a:pt x="1622" y="1625"/>
                </a:lnTo>
                <a:cubicBezTo>
                  <a:pt x="1582" y="1715"/>
                  <a:pt x="1543" y="1798"/>
                  <a:pt x="1507" y="1888"/>
                </a:cubicBezTo>
                <a:lnTo>
                  <a:pt x="1507" y="1888"/>
                </a:lnTo>
                <a:cubicBezTo>
                  <a:pt x="1516" y="1860"/>
                  <a:pt x="1503" y="1849"/>
                  <a:pt x="1481" y="1849"/>
                </a:cubicBezTo>
                <a:cubicBezTo>
                  <a:pt x="1459" y="1849"/>
                  <a:pt x="1426" y="1861"/>
                  <a:pt x="1399" y="1878"/>
                </a:cubicBezTo>
                <a:cubicBezTo>
                  <a:pt x="1400" y="1878"/>
                  <a:pt x="1400" y="1878"/>
                  <a:pt x="1401" y="1878"/>
                </a:cubicBezTo>
                <a:cubicBezTo>
                  <a:pt x="1411" y="1878"/>
                  <a:pt x="1370" y="1922"/>
                  <a:pt x="1326" y="1982"/>
                </a:cubicBezTo>
                <a:cubicBezTo>
                  <a:pt x="1279" y="2039"/>
                  <a:pt x="1232" y="2117"/>
                  <a:pt x="1211" y="2148"/>
                </a:cubicBezTo>
                <a:lnTo>
                  <a:pt x="1295" y="2054"/>
                </a:lnTo>
                <a:lnTo>
                  <a:pt x="1295" y="2054"/>
                </a:lnTo>
                <a:cubicBezTo>
                  <a:pt x="1201" y="2191"/>
                  <a:pt x="1180" y="2273"/>
                  <a:pt x="1170" y="2357"/>
                </a:cubicBezTo>
                <a:cubicBezTo>
                  <a:pt x="1159" y="2446"/>
                  <a:pt x="1149" y="2524"/>
                  <a:pt x="1076" y="2665"/>
                </a:cubicBezTo>
                <a:cubicBezTo>
                  <a:pt x="1076" y="2644"/>
                  <a:pt x="1060" y="2613"/>
                  <a:pt x="1040" y="2603"/>
                </a:cubicBezTo>
                <a:cubicBezTo>
                  <a:pt x="1034" y="2599"/>
                  <a:pt x="1027" y="2597"/>
                  <a:pt x="1020" y="2597"/>
                </a:cubicBezTo>
                <a:cubicBezTo>
                  <a:pt x="997" y="2597"/>
                  <a:pt x="968" y="2619"/>
                  <a:pt x="939" y="2675"/>
                </a:cubicBezTo>
                <a:cubicBezTo>
                  <a:pt x="946" y="2718"/>
                  <a:pt x="961" y="2817"/>
                  <a:pt x="966" y="2937"/>
                </a:cubicBezTo>
                <a:cubicBezTo>
                  <a:pt x="966" y="2942"/>
                  <a:pt x="971" y="2952"/>
                  <a:pt x="971" y="2957"/>
                </a:cubicBezTo>
                <a:cubicBezTo>
                  <a:pt x="929" y="3067"/>
                  <a:pt x="893" y="3176"/>
                  <a:pt x="867" y="3291"/>
                </a:cubicBezTo>
                <a:cubicBezTo>
                  <a:pt x="862" y="3270"/>
                  <a:pt x="862" y="3250"/>
                  <a:pt x="857" y="3233"/>
                </a:cubicBezTo>
                <a:cubicBezTo>
                  <a:pt x="852" y="3161"/>
                  <a:pt x="852" y="3087"/>
                  <a:pt x="852" y="3014"/>
                </a:cubicBezTo>
                <a:cubicBezTo>
                  <a:pt x="852" y="2942"/>
                  <a:pt x="852" y="2879"/>
                  <a:pt x="862" y="2822"/>
                </a:cubicBezTo>
                <a:lnTo>
                  <a:pt x="862" y="2822"/>
                </a:lnTo>
                <a:cubicBezTo>
                  <a:pt x="831" y="2874"/>
                  <a:pt x="821" y="2884"/>
                  <a:pt x="809" y="2894"/>
                </a:cubicBezTo>
                <a:cubicBezTo>
                  <a:pt x="799" y="2911"/>
                  <a:pt x="794" y="2931"/>
                  <a:pt x="763" y="3019"/>
                </a:cubicBezTo>
                <a:cubicBezTo>
                  <a:pt x="757" y="3028"/>
                  <a:pt x="753" y="3031"/>
                  <a:pt x="750" y="3031"/>
                </a:cubicBezTo>
                <a:cubicBezTo>
                  <a:pt x="732" y="3031"/>
                  <a:pt x="765" y="2903"/>
                  <a:pt x="778" y="2858"/>
                </a:cubicBezTo>
                <a:lnTo>
                  <a:pt x="778" y="2858"/>
                </a:lnTo>
                <a:lnTo>
                  <a:pt x="700" y="3067"/>
                </a:lnTo>
                <a:cubicBezTo>
                  <a:pt x="689" y="3098"/>
                  <a:pt x="674" y="3135"/>
                  <a:pt x="664" y="3171"/>
                </a:cubicBezTo>
                <a:lnTo>
                  <a:pt x="638" y="3275"/>
                </a:lnTo>
                <a:cubicBezTo>
                  <a:pt x="639" y="3275"/>
                  <a:pt x="639" y="3275"/>
                  <a:pt x="640" y="3275"/>
                </a:cubicBezTo>
                <a:cubicBezTo>
                  <a:pt x="664" y="3275"/>
                  <a:pt x="658" y="3361"/>
                  <a:pt x="653" y="3443"/>
                </a:cubicBezTo>
                <a:cubicBezTo>
                  <a:pt x="648" y="3523"/>
                  <a:pt x="653" y="3604"/>
                  <a:pt x="672" y="3604"/>
                </a:cubicBezTo>
                <a:cubicBezTo>
                  <a:pt x="673" y="3604"/>
                  <a:pt x="674" y="3604"/>
                  <a:pt x="674" y="3604"/>
                </a:cubicBezTo>
                <a:lnTo>
                  <a:pt x="674" y="3484"/>
                </a:lnTo>
                <a:lnTo>
                  <a:pt x="684" y="3369"/>
                </a:lnTo>
                <a:cubicBezTo>
                  <a:pt x="695" y="3291"/>
                  <a:pt x="700" y="3212"/>
                  <a:pt x="715" y="3135"/>
                </a:cubicBezTo>
                <a:cubicBezTo>
                  <a:pt x="732" y="3135"/>
                  <a:pt x="742" y="3150"/>
                  <a:pt x="747" y="3181"/>
                </a:cubicBezTo>
                <a:cubicBezTo>
                  <a:pt x="758" y="3212"/>
                  <a:pt x="763" y="3260"/>
                  <a:pt x="763" y="3317"/>
                </a:cubicBezTo>
                <a:cubicBezTo>
                  <a:pt x="768" y="3375"/>
                  <a:pt x="763" y="3438"/>
                  <a:pt x="758" y="3505"/>
                </a:cubicBezTo>
                <a:cubicBezTo>
                  <a:pt x="758" y="3573"/>
                  <a:pt x="752" y="3645"/>
                  <a:pt x="742" y="3719"/>
                </a:cubicBezTo>
                <a:cubicBezTo>
                  <a:pt x="735" y="3734"/>
                  <a:pt x="728" y="3740"/>
                  <a:pt x="720" y="3740"/>
                </a:cubicBezTo>
                <a:cubicBezTo>
                  <a:pt x="691" y="3740"/>
                  <a:pt x="656" y="3656"/>
                  <a:pt x="639" y="3656"/>
                </a:cubicBezTo>
                <a:cubicBezTo>
                  <a:pt x="639" y="3656"/>
                  <a:pt x="638" y="3656"/>
                  <a:pt x="638" y="3657"/>
                </a:cubicBezTo>
                <a:cubicBezTo>
                  <a:pt x="648" y="3677"/>
                  <a:pt x="643" y="3750"/>
                  <a:pt x="643" y="3823"/>
                </a:cubicBezTo>
                <a:cubicBezTo>
                  <a:pt x="648" y="3891"/>
                  <a:pt x="643" y="3958"/>
                  <a:pt x="638" y="3974"/>
                </a:cubicBezTo>
                <a:lnTo>
                  <a:pt x="617" y="3844"/>
                </a:lnTo>
                <a:lnTo>
                  <a:pt x="617" y="3844"/>
                </a:lnTo>
                <a:cubicBezTo>
                  <a:pt x="602" y="3927"/>
                  <a:pt x="617" y="4001"/>
                  <a:pt x="627" y="4073"/>
                </a:cubicBezTo>
                <a:cubicBezTo>
                  <a:pt x="643" y="4146"/>
                  <a:pt x="648" y="4209"/>
                  <a:pt x="622" y="4302"/>
                </a:cubicBezTo>
                <a:cubicBezTo>
                  <a:pt x="612" y="4365"/>
                  <a:pt x="533" y="4485"/>
                  <a:pt x="564" y="4501"/>
                </a:cubicBezTo>
                <a:cubicBezTo>
                  <a:pt x="603" y="4448"/>
                  <a:pt x="676" y="4422"/>
                  <a:pt x="741" y="4422"/>
                </a:cubicBezTo>
                <a:cubicBezTo>
                  <a:pt x="747" y="4422"/>
                  <a:pt x="752" y="4422"/>
                  <a:pt x="758" y="4423"/>
                </a:cubicBezTo>
                <a:cubicBezTo>
                  <a:pt x="747" y="4495"/>
                  <a:pt x="742" y="4574"/>
                  <a:pt x="727" y="4652"/>
                </a:cubicBezTo>
                <a:lnTo>
                  <a:pt x="705" y="4642"/>
                </a:lnTo>
                <a:lnTo>
                  <a:pt x="700" y="4683"/>
                </a:lnTo>
                <a:lnTo>
                  <a:pt x="720" y="4683"/>
                </a:lnTo>
                <a:cubicBezTo>
                  <a:pt x="710" y="4762"/>
                  <a:pt x="695" y="4834"/>
                  <a:pt x="679" y="4913"/>
                </a:cubicBezTo>
                <a:cubicBezTo>
                  <a:pt x="677" y="4914"/>
                  <a:pt x="675" y="4915"/>
                  <a:pt x="673" y="4915"/>
                </a:cubicBezTo>
                <a:cubicBezTo>
                  <a:pt x="638" y="4915"/>
                  <a:pt x="621" y="4781"/>
                  <a:pt x="590" y="4781"/>
                </a:cubicBezTo>
                <a:cubicBezTo>
                  <a:pt x="584" y="4781"/>
                  <a:pt x="577" y="4786"/>
                  <a:pt x="570" y="4798"/>
                </a:cubicBezTo>
                <a:cubicBezTo>
                  <a:pt x="580" y="4803"/>
                  <a:pt x="585" y="4866"/>
                  <a:pt x="585" y="4892"/>
                </a:cubicBezTo>
                <a:cubicBezTo>
                  <a:pt x="578" y="4915"/>
                  <a:pt x="571" y="4918"/>
                  <a:pt x="565" y="4918"/>
                </a:cubicBezTo>
                <a:cubicBezTo>
                  <a:pt x="563" y="4918"/>
                  <a:pt x="561" y="4918"/>
                  <a:pt x="559" y="4918"/>
                </a:cubicBezTo>
                <a:cubicBezTo>
                  <a:pt x="549" y="4918"/>
                  <a:pt x="539" y="4925"/>
                  <a:pt x="528" y="5007"/>
                </a:cubicBezTo>
                <a:cubicBezTo>
                  <a:pt x="562" y="5029"/>
                  <a:pt x="513" y="5173"/>
                  <a:pt x="516" y="5173"/>
                </a:cubicBezTo>
                <a:cubicBezTo>
                  <a:pt x="517" y="5173"/>
                  <a:pt x="527" y="5149"/>
                  <a:pt x="554" y="5085"/>
                </a:cubicBezTo>
                <a:lnTo>
                  <a:pt x="554" y="5085"/>
                </a:lnTo>
                <a:cubicBezTo>
                  <a:pt x="539" y="5236"/>
                  <a:pt x="513" y="5236"/>
                  <a:pt x="476" y="5409"/>
                </a:cubicBezTo>
                <a:cubicBezTo>
                  <a:pt x="481" y="5405"/>
                  <a:pt x="485" y="5403"/>
                  <a:pt x="489" y="5403"/>
                </a:cubicBezTo>
                <a:cubicBezTo>
                  <a:pt x="513" y="5403"/>
                  <a:pt x="529" y="5481"/>
                  <a:pt x="539" y="5575"/>
                </a:cubicBezTo>
                <a:lnTo>
                  <a:pt x="491" y="5763"/>
                </a:lnTo>
                <a:lnTo>
                  <a:pt x="486" y="5768"/>
                </a:lnTo>
                <a:cubicBezTo>
                  <a:pt x="408" y="6071"/>
                  <a:pt x="351" y="6223"/>
                  <a:pt x="282" y="6504"/>
                </a:cubicBezTo>
                <a:cubicBezTo>
                  <a:pt x="270" y="6524"/>
                  <a:pt x="241" y="6615"/>
                  <a:pt x="224" y="6615"/>
                </a:cubicBezTo>
                <a:cubicBezTo>
                  <a:pt x="220" y="6615"/>
                  <a:pt x="217" y="6610"/>
                  <a:pt x="215" y="6598"/>
                </a:cubicBezTo>
                <a:lnTo>
                  <a:pt x="215" y="6598"/>
                </a:lnTo>
                <a:cubicBezTo>
                  <a:pt x="215" y="6639"/>
                  <a:pt x="226" y="6681"/>
                  <a:pt x="205" y="6770"/>
                </a:cubicBezTo>
                <a:cubicBezTo>
                  <a:pt x="190" y="6799"/>
                  <a:pt x="182" y="6810"/>
                  <a:pt x="178" y="6810"/>
                </a:cubicBezTo>
                <a:cubicBezTo>
                  <a:pt x="165" y="6810"/>
                  <a:pt x="205" y="6667"/>
                  <a:pt x="183" y="6667"/>
                </a:cubicBezTo>
                <a:cubicBezTo>
                  <a:pt x="178" y="6667"/>
                  <a:pt x="170" y="6674"/>
                  <a:pt x="157" y="6692"/>
                </a:cubicBezTo>
                <a:cubicBezTo>
                  <a:pt x="188" y="6707"/>
                  <a:pt x="152" y="6926"/>
                  <a:pt x="152" y="7051"/>
                </a:cubicBezTo>
                <a:cubicBezTo>
                  <a:pt x="178" y="7036"/>
                  <a:pt x="195" y="6967"/>
                  <a:pt x="205" y="6885"/>
                </a:cubicBezTo>
                <a:cubicBezTo>
                  <a:pt x="215" y="6801"/>
                  <a:pt x="220" y="6702"/>
                  <a:pt x="226" y="6639"/>
                </a:cubicBezTo>
                <a:cubicBezTo>
                  <a:pt x="246" y="6644"/>
                  <a:pt x="262" y="6676"/>
                  <a:pt x="272" y="6723"/>
                </a:cubicBezTo>
                <a:cubicBezTo>
                  <a:pt x="210" y="7020"/>
                  <a:pt x="152" y="7328"/>
                  <a:pt x="111" y="7641"/>
                </a:cubicBezTo>
                <a:cubicBezTo>
                  <a:pt x="90" y="7730"/>
                  <a:pt x="70" y="7870"/>
                  <a:pt x="53" y="8026"/>
                </a:cubicBezTo>
                <a:cubicBezTo>
                  <a:pt x="32" y="8245"/>
                  <a:pt x="22" y="8491"/>
                  <a:pt x="1" y="8663"/>
                </a:cubicBezTo>
                <a:cubicBezTo>
                  <a:pt x="12" y="8705"/>
                  <a:pt x="22" y="8762"/>
                  <a:pt x="32" y="8782"/>
                </a:cubicBezTo>
                <a:cubicBezTo>
                  <a:pt x="38" y="9184"/>
                  <a:pt x="80" y="9576"/>
                  <a:pt x="183" y="9956"/>
                </a:cubicBezTo>
                <a:cubicBezTo>
                  <a:pt x="181" y="9954"/>
                  <a:pt x="178" y="9953"/>
                  <a:pt x="176" y="9953"/>
                </a:cubicBezTo>
                <a:cubicBezTo>
                  <a:pt x="173" y="9953"/>
                  <a:pt x="171" y="9954"/>
                  <a:pt x="168" y="9956"/>
                </a:cubicBezTo>
                <a:cubicBezTo>
                  <a:pt x="183" y="9998"/>
                  <a:pt x="205" y="10040"/>
                  <a:pt x="220" y="10082"/>
                </a:cubicBezTo>
                <a:cubicBezTo>
                  <a:pt x="226" y="10092"/>
                  <a:pt x="231" y="10103"/>
                  <a:pt x="231" y="10113"/>
                </a:cubicBezTo>
                <a:cubicBezTo>
                  <a:pt x="224" y="10107"/>
                  <a:pt x="214" y="10094"/>
                  <a:pt x="208" y="10094"/>
                </a:cubicBezTo>
                <a:cubicBezTo>
                  <a:pt x="205" y="10094"/>
                  <a:pt x="203" y="10099"/>
                  <a:pt x="205" y="10113"/>
                </a:cubicBezTo>
                <a:cubicBezTo>
                  <a:pt x="215" y="10113"/>
                  <a:pt x="231" y="10128"/>
                  <a:pt x="246" y="10149"/>
                </a:cubicBezTo>
                <a:cubicBezTo>
                  <a:pt x="299" y="10306"/>
                  <a:pt x="361" y="10462"/>
                  <a:pt x="434" y="10608"/>
                </a:cubicBezTo>
                <a:cubicBezTo>
                  <a:pt x="439" y="10613"/>
                  <a:pt x="439" y="10623"/>
                  <a:pt x="445" y="10635"/>
                </a:cubicBezTo>
                <a:cubicBezTo>
                  <a:pt x="450" y="10640"/>
                  <a:pt x="455" y="10650"/>
                  <a:pt x="460" y="10660"/>
                </a:cubicBezTo>
                <a:cubicBezTo>
                  <a:pt x="1055" y="11771"/>
                  <a:pt x="2348" y="12647"/>
                  <a:pt x="4920" y="12929"/>
                </a:cubicBezTo>
                <a:cubicBezTo>
                  <a:pt x="5039" y="12944"/>
                  <a:pt x="5164" y="12950"/>
                  <a:pt x="5284" y="12955"/>
                </a:cubicBezTo>
                <a:cubicBezTo>
                  <a:pt x="5347" y="12987"/>
                  <a:pt x="5421" y="13023"/>
                  <a:pt x="5409" y="13054"/>
                </a:cubicBezTo>
                <a:cubicBezTo>
                  <a:pt x="5452" y="13038"/>
                  <a:pt x="5503" y="13038"/>
                  <a:pt x="5561" y="13038"/>
                </a:cubicBezTo>
                <a:cubicBezTo>
                  <a:pt x="5618" y="13044"/>
                  <a:pt x="5681" y="13054"/>
                  <a:pt x="5744" y="13059"/>
                </a:cubicBezTo>
                <a:cubicBezTo>
                  <a:pt x="5789" y="13063"/>
                  <a:pt x="5836" y="13066"/>
                  <a:pt x="5884" y="13066"/>
                </a:cubicBezTo>
                <a:cubicBezTo>
                  <a:pt x="5977" y="13066"/>
                  <a:pt x="6073" y="13054"/>
                  <a:pt x="6165" y="13013"/>
                </a:cubicBezTo>
                <a:lnTo>
                  <a:pt x="6165" y="13013"/>
                </a:lnTo>
                <a:cubicBezTo>
                  <a:pt x="6228" y="13018"/>
                  <a:pt x="6114" y="13044"/>
                  <a:pt x="6150" y="13054"/>
                </a:cubicBezTo>
                <a:cubicBezTo>
                  <a:pt x="6218" y="13018"/>
                  <a:pt x="6307" y="12997"/>
                  <a:pt x="6468" y="12982"/>
                </a:cubicBezTo>
                <a:lnTo>
                  <a:pt x="6468" y="12982"/>
                </a:lnTo>
                <a:lnTo>
                  <a:pt x="6453" y="12992"/>
                </a:lnTo>
                <a:cubicBezTo>
                  <a:pt x="6682" y="12944"/>
                  <a:pt x="6844" y="12913"/>
                  <a:pt x="7010" y="12877"/>
                </a:cubicBezTo>
                <a:cubicBezTo>
                  <a:pt x="7183" y="12845"/>
                  <a:pt x="7354" y="12804"/>
                  <a:pt x="7605" y="12725"/>
                </a:cubicBezTo>
                <a:lnTo>
                  <a:pt x="7559" y="12705"/>
                </a:lnTo>
                <a:cubicBezTo>
                  <a:pt x="7662" y="12674"/>
                  <a:pt x="7689" y="12674"/>
                  <a:pt x="7741" y="12662"/>
                </a:cubicBezTo>
                <a:cubicBezTo>
                  <a:pt x="7762" y="12644"/>
                  <a:pt x="7762" y="12637"/>
                  <a:pt x="7751" y="12637"/>
                </a:cubicBezTo>
                <a:cubicBezTo>
                  <a:pt x="7734" y="12637"/>
                  <a:pt x="7689" y="12653"/>
                  <a:pt x="7642" y="12669"/>
                </a:cubicBezTo>
                <a:cubicBezTo>
                  <a:pt x="7598" y="12684"/>
                  <a:pt x="7552" y="12699"/>
                  <a:pt x="7533" y="12699"/>
                </a:cubicBezTo>
                <a:cubicBezTo>
                  <a:pt x="7520" y="12699"/>
                  <a:pt x="7519" y="12692"/>
                  <a:pt x="7537" y="12674"/>
                </a:cubicBezTo>
                <a:cubicBezTo>
                  <a:pt x="7542" y="12674"/>
                  <a:pt x="7548" y="12675"/>
                  <a:pt x="7554" y="12675"/>
                </a:cubicBezTo>
                <a:cubicBezTo>
                  <a:pt x="7641" y="12675"/>
                  <a:pt x="7816" y="12611"/>
                  <a:pt x="7980" y="12537"/>
                </a:cubicBezTo>
                <a:cubicBezTo>
                  <a:pt x="8147" y="12469"/>
                  <a:pt x="8304" y="12401"/>
                  <a:pt x="8374" y="12401"/>
                </a:cubicBezTo>
                <a:cubicBezTo>
                  <a:pt x="8379" y="12401"/>
                  <a:pt x="8383" y="12402"/>
                  <a:pt x="8387" y="12402"/>
                </a:cubicBezTo>
                <a:cubicBezTo>
                  <a:pt x="8539" y="12330"/>
                  <a:pt x="8325" y="12387"/>
                  <a:pt x="8476" y="12313"/>
                </a:cubicBezTo>
                <a:lnTo>
                  <a:pt x="8529" y="12313"/>
                </a:lnTo>
                <a:lnTo>
                  <a:pt x="8555" y="12267"/>
                </a:lnTo>
                <a:cubicBezTo>
                  <a:pt x="8621" y="12235"/>
                  <a:pt x="8671" y="12222"/>
                  <a:pt x="8702" y="12222"/>
                </a:cubicBezTo>
                <a:cubicBezTo>
                  <a:pt x="8716" y="12222"/>
                  <a:pt x="8726" y="12225"/>
                  <a:pt x="8731" y="12231"/>
                </a:cubicBezTo>
                <a:cubicBezTo>
                  <a:pt x="8706" y="12241"/>
                  <a:pt x="8664" y="12272"/>
                  <a:pt x="8637" y="12287"/>
                </a:cubicBezTo>
                <a:cubicBezTo>
                  <a:pt x="8778" y="12247"/>
                  <a:pt x="8982" y="12087"/>
                  <a:pt x="9038" y="12060"/>
                </a:cubicBezTo>
                <a:lnTo>
                  <a:pt x="9038" y="12060"/>
                </a:lnTo>
                <a:cubicBezTo>
                  <a:pt x="8989" y="12081"/>
                  <a:pt x="8943" y="12106"/>
                  <a:pt x="8894" y="12131"/>
                </a:cubicBezTo>
                <a:cubicBezTo>
                  <a:pt x="9092" y="12000"/>
                  <a:pt x="9311" y="11865"/>
                  <a:pt x="9525" y="11714"/>
                </a:cubicBezTo>
                <a:cubicBezTo>
                  <a:pt x="9733" y="11562"/>
                  <a:pt x="9932" y="11401"/>
                  <a:pt x="10093" y="11239"/>
                </a:cubicBezTo>
                <a:lnTo>
                  <a:pt x="10093" y="11239"/>
                </a:lnTo>
                <a:lnTo>
                  <a:pt x="10057" y="11244"/>
                </a:lnTo>
                <a:cubicBezTo>
                  <a:pt x="10296" y="10994"/>
                  <a:pt x="10276" y="11083"/>
                  <a:pt x="10541" y="10806"/>
                </a:cubicBezTo>
                <a:lnTo>
                  <a:pt x="10541" y="10806"/>
                </a:lnTo>
                <a:lnTo>
                  <a:pt x="10536" y="10823"/>
                </a:lnTo>
                <a:cubicBezTo>
                  <a:pt x="10578" y="10754"/>
                  <a:pt x="10640" y="10676"/>
                  <a:pt x="10714" y="10603"/>
                </a:cubicBezTo>
                <a:lnTo>
                  <a:pt x="10714" y="10603"/>
                </a:lnTo>
                <a:cubicBezTo>
                  <a:pt x="10704" y="10619"/>
                  <a:pt x="10704" y="10625"/>
                  <a:pt x="10709" y="10625"/>
                </a:cubicBezTo>
                <a:cubicBezTo>
                  <a:pt x="10724" y="10625"/>
                  <a:pt x="10791" y="10573"/>
                  <a:pt x="10809" y="10573"/>
                </a:cubicBezTo>
                <a:cubicBezTo>
                  <a:pt x="10816" y="10573"/>
                  <a:pt x="10814" y="10582"/>
                  <a:pt x="10797" y="10608"/>
                </a:cubicBezTo>
                <a:cubicBezTo>
                  <a:pt x="11027" y="10306"/>
                  <a:pt x="10907" y="10452"/>
                  <a:pt x="11016" y="10222"/>
                </a:cubicBezTo>
                <a:lnTo>
                  <a:pt x="11073" y="10197"/>
                </a:lnTo>
                <a:cubicBezTo>
                  <a:pt x="11110" y="10118"/>
                  <a:pt x="11100" y="10103"/>
                  <a:pt x="11215" y="9951"/>
                </a:cubicBezTo>
                <a:lnTo>
                  <a:pt x="11215" y="9951"/>
                </a:lnTo>
                <a:cubicBezTo>
                  <a:pt x="11192" y="9989"/>
                  <a:pt x="11191" y="10001"/>
                  <a:pt x="11200" y="10001"/>
                </a:cubicBezTo>
                <a:cubicBezTo>
                  <a:pt x="11211" y="10001"/>
                  <a:pt x="11242" y="9977"/>
                  <a:pt x="11256" y="9977"/>
                </a:cubicBezTo>
                <a:cubicBezTo>
                  <a:pt x="11266" y="9977"/>
                  <a:pt x="11267" y="9991"/>
                  <a:pt x="11241" y="10040"/>
                </a:cubicBezTo>
                <a:cubicBezTo>
                  <a:pt x="11386" y="9899"/>
                  <a:pt x="11460" y="9769"/>
                  <a:pt x="11516" y="9665"/>
                </a:cubicBezTo>
                <a:cubicBezTo>
                  <a:pt x="11579" y="9555"/>
                  <a:pt x="11617" y="9471"/>
                  <a:pt x="11704" y="9419"/>
                </a:cubicBezTo>
                <a:cubicBezTo>
                  <a:pt x="11710" y="9385"/>
                  <a:pt x="11706" y="9372"/>
                  <a:pt x="11697" y="9372"/>
                </a:cubicBezTo>
                <a:cubicBezTo>
                  <a:pt x="11661" y="9372"/>
                  <a:pt x="11529" y="9604"/>
                  <a:pt x="11523" y="9604"/>
                </a:cubicBezTo>
                <a:cubicBezTo>
                  <a:pt x="11522" y="9604"/>
                  <a:pt x="11524" y="9600"/>
                  <a:pt x="11528" y="9591"/>
                </a:cubicBezTo>
                <a:lnTo>
                  <a:pt x="11528" y="9591"/>
                </a:lnTo>
                <a:cubicBezTo>
                  <a:pt x="11519" y="9597"/>
                  <a:pt x="11513" y="9601"/>
                  <a:pt x="11509" y="9601"/>
                </a:cubicBezTo>
                <a:cubicBezTo>
                  <a:pt x="11478" y="9601"/>
                  <a:pt x="11567" y="9422"/>
                  <a:pt x="11632" y="9330"/>
                </a:cubicBezTo>
                <a:cubicBezTo>
                  <a:pt x="11694" y="9227"/>
                  <a:pt x="11829" y="9200"/>
                  <a:pt x="11976" y="8914"/>
                </a:cubicBezTo>
                <a:lnTo>
                  <a:pt x="11976" y="8914"/>
                </a:lnTo>
                <a:cubicBezTo>
                  <a:pt x="11961" y="8945"/>
                  <a:pt x="11966" y="8945"/>
                  <a:pt x="11949" y="8976"/>
                </a:cubicBezTo>
                <a:cubicBezTo>
                  <a:pt x="12023" y="8876"/>
                  <a:pt x="12033" y="8751"/>
                  <a:pt x="12122" y="8632"/>
                </a:cubicBezTo>
                <a:cubicBezTo>
                  <a:pt x="12117" y="8538"/>
                  <a:pt x="12200" y="8454"/>
                  <a:pt x="12154" y="8413"/>
                </a:cubicBezTo>
                <a:lnTo>
                  <a:pt x="12154" y="8413"/>
                </a:lnTo>
                <a:lnTo>
                  <a:pt x="12106" y="8548"/>
                </a:lnTo>
                <a:lnTo>
                  <a:pt x="12048" y="8683"/>
                </a:lnTo>
                <a:cubicBezTo>
                  <a:pt x="12080" y="8606"/>
                  <a:pt x="12091" y="8527"/>
                  <a:pt x="12111" y="8433"/>
                </a:cubicBezTo>
                <a:cubicBezTo>
                  <a:pt x="12132" y="8339"/>
                  <a:pt x="12164" y="8235"/>
                  <a:pt x="12226" y="8115"/>
                </a:cubicBezTo>
                <a:lnTo>
                  <a:pt x="12226" y="8115"/>
                </a:lnTo>
                <a:cubicBezTo>
                  <a:pt x="12226" y="8136"/>
                  <a:pt x="12216" y="8219"/>
                  <a:pt x="12205" y="8277"/>
                </a:cubicBezTo>
                <a:cubicBezTo>
                  <a:pt x="12247" y="8209"/>
                  <a:pt x="12247" y="8125"/>
                  <a:pt x="12289" y="8053"/>
                </a:cubicBezTo>
                <a:lnTo>
                  <a:pt x="12289" y="8053"/>
                </a:lnTo>
                <a:cubicBezTo>
                  <a:pt x="12346" y="8100"/>
                  <a:pt x="12185" y="8397"/>
                  <a:pt x="12154" y="8579"/>
                </a:cubicBezTo>
                <a:cubicBezTo>
                  <a:pt x="12205" y="8519"/>
                  <a:pt x="12232" y="8329"/>
                  <a:pt x="12254" y="8329"/>
                </a:cubicBezTo>
                <a:cubicBezTo>
                  <a:pt x="12259" y="8329"/>
                  <a:pt x="12263" y="8337"/>
                  <a:pt x="12267" y="8355"/>
                </a:cubicBezTo>
                <a:cubicBezTo>
                  <a:pt x="12252" y="8277"/>
                  <a:pt x="12284" y="8204"/>
                  <a:pt x="12320" y="8120"/>
                </a:cubicBezTo>
                <a:cubicBezTo>
                  <a:pt x="12351" y="8037"/>
                  <a:pt x="12393" y="7944"/>
                  <a:pt x="12388" y="7828"/>
                </a:cubicBezTo>
                <a:lnTo>
                  <a:pt x="12388" y="7828"/>
                </a:lnTo>
                <a:lnTo>
                  <a:pt x="12419" y="7850"/>
                </a:lnTo>
                <a:cubicBezTo>
                  <a:pt x="12424" y="7818"/>
                  <a:pt x="12424" y="7745"/>
                  <a:pt x="12445" y="7682"/>
                </a:cubicBezTo>
                <a:lnTo>
                  <a:pt x="12461" y="7807"/>
                </a:lnTo>
                <a:cubicBezTo>
                  <a:pt x="12461" y="7761"/>
                  <a:pt x="12471" y="7718"/>
                  <a:pt x="12481" y="7677"/>
                </a:cubicBezTo>
                <a:cubicBezTo>
                  <a:pt x="12493" y="7636"/>
                  <a:pt x="12508" y="7593"/>
                  <a:pt x="12524" y="7552"/>
                </a:cubicBezTo>
                <a:cubicBezTo>
                  <a:pt x="12555" y="7474"/>
                  <a:pt x="12580" y="7390"/>
                  <a:pt x="12587" y="7301"/>
                </a:cubicBezTo>
                <a:lnTo>
                  <a:pt x="12587" y="7301"/>
                </a:lnTo>
                <a:cubicBezTo>
                  <a:pt x="12560" y="7458"/>
                  <a:pt x="12544" y="7492"/>
                  <a:pt x="12531" y="7492"/>
                </a:cubicBezTo>
                <a:cubicBezTo>
                  <a:pt x="12528" y="7492"/>
                  <a:pt x="12526" y="7491"/>
                  <a:pt x="12524" y="7489"/>
                </a:cubicBezTo>
                <a:cubicBezTo>
                  <a:pt x="12518" y="7484"/>
                  <a:pt x="12513" y="7473"/>
                  <a:pt x="12504" y="7473"/>
                </a:cubicBezTo>
                <a:cubicBezTo>
                  <a:pt x="12497" y="7473"/>
                  <a:pt x="12487" y="7483"/>
                  <a:pt x="12471" y="7516"/>
                </a:cubicBezTo>
                <a:cubicBezTo>
                  <a:pt x="12486" y="7412"/>
                  <a:pt x="12493" y="7338"/>
                  <a:pt x="12508" y="7291"/>
                </a:cubicBezTo>
                <a:cubicBezTo>
                  <a:pt x="12524" y="7239"/>
                  <a:pt x="12544" y="7208"/>
                  <a:pt x="12560" y="7176"/>
                </a:cubicBezTo>
                <a:cubicBezTo>
                  <a:pt x="12597" y="7114"/>
                  <a:pt x="12643" y="7041"/>
                  <a:pt x="12654" y="6811"/>
                </a:cubicBezTo>
                <a:lnTo>
                  <a:pt x="12654" y="6811"/>
                </a:lnTo>
                <a:cubicBezTo>
                  <a:pt x="12650" y="6871"/>
                  <a:pt x="12628" y="6963"/>
                  <a:pt x="12615" y="6963"/>
                </a:cubicBezTo>
                <a:cubicBezTo>
                  <a:pt x="12611" y="6963"/>
                  <a:pt x="12608" y="6954"/>
                  <a:pt x="12607" y="6931"/>
                </a:cubicBezTo>
                <a:cubicBezTo>
                  <a:pt x="12623" y="6837"/>
                  <a:pt x="12643" y="6717"/>
                  <a:pt x="12664" y="6661"/>
                </a:cubicBezTo>
                <a:cubicBezTo>
                  <a:pt x="12666" y="6552"/>
                  <a:pt x="12663" y="6519"/>
                  <a:pt x="12657" y="6519"/>
                </a:cubicBezTo>
                <a:cubicBezTo>
                  <a:pt x="12648" y="6519"/>
                  <a:pt x="12632" y="6599"/>
                  <a:pt x="12619" y="6599"/>
                </a:cubicBezTo>
                <a:cubicBezTo>
                  <a:pt x="12614" y="6599"/>
                  <a:pt x="12610" y="6590"/>
                  <a:pt x="12607" y="6567"/>
                </a:cubicBezTo>
                <a:cubicBezTo>
                  <a:pt x="12659" y="6457"/>
                  <a:pt x="12592" y="6404"/>
                  <a:pt x="12575" y="6264"/>
                </a:cubicBezTo>
                <a:lnTo>
                  <a:pt x="12612" y="6259"/>
                </a:lnTo>
                <a:cubicBezTo>
                  <a:pt x="12612" y="5888"/>
                  <a:pt x="12534" y="6165"/>
                  <a:pt x="12529" y="5831"/>
                </a:cubicBezTo>
                <a:lnTo>
                  <a:pt x="12529" y="5831"/>
                </a:lnTo>
                <a:lnTo>
                  <a:pt x="12597" y="5966"/>
                </a:lnTo>
                <a:lnTo>
                  <a:pt x="12565" y="5794"/>
                </a:lnTo>
                <a:lnTo>
                  <a:pt x="12607" y="5826"/>
                </a:lnTo>
                <a:cubicBezTo>
                  <a:pt x="12549" y="5638"/>
                  <a:pt x="12549" y="5580"/>
                  <a:pt x="12524" y="5393"/>
                </a:cubicBezTo>
                <a:cubicBezTo>
                  <a:pt x="12519" y="5405"/>
                  <a:pt x="12512" y="5412"/>
                  <a:pt x="12505" y="5412"/>
                </a:cubicBezTo>
                <a:cubicBezTo>
                  <a:pt x="12497" y="5412"/>
                  <a:pt x="12488" y="5404"/>
                  <a:pt x="12476" y="5388"/>
                </a:cubicBezTo>
                <a:cubicBezTo>
                  <a:pt x="12455" y="5361"/>
                  <a:pt x="12435" y="5304"/>
                  <a:pt x="12414" y="5226"/>
                </a:cubicBezTo>
                <a:cubicBezTo>
                  <a:pt x="12410" y="5185"/>
                  <a:pt x="12415" y="5180"/>
                  <a:pt x="12420" y="5180"/>
                </a:cubicBezTo>
                <a:cubicBezTo>
                  <a:pt x="12422" y="5180"/>
                  <a:pt x="12424" y="5181"/>
                  <a:pt x="12426" y="5181"/>
                </a:cubicBezTo>
                <a:cubicBezTo>
                  <a:pt x="12431" y="5181"/>
                  <a:pt x="12431" y="5169"/>
                  <a:pt x="12399" y="5053"/>
                </a:cubicBezTo>
                <a:lnTo>
                  <a:pt x="12399" y="5053"/>
                </a:lnTo>
                <a:cubicBezTo>
                  <a:pt x="12435" y="5101"/>
                  <a:pt x="12476" y="5147"/>
                  <a:pt x="12471" y="5257"/>
                </a:cubicBezTo>
                <a:cubicBezTo>
                  <a:pt x="12481" y="5262"/>
                  <a:pt x="12508" y="5299"/>
                  <a:pt x="12518" y="5309"/>
                </a:cubicBezTo>
                <a:cubicBezTo>
                  <a:pt x="12513" y="5184"/>
                  <a:pt x="12445" y="5007"/>
                  <a:pt x="12419" y="4928"/>
                </a:cubicBezTo>
                <a:lnTo>
                  <a:pt x="12419" y="4928"/>
                </a:lnTo>
                <a:cubicBezTo>
                  <a:pt x="12424" y="4960"/>
                  <a:pt x="12435" y="4996"/>
                  <a:pt x="12440" y="5017"/>
                </a:cubicBezTo>
                <a:cubicBezTo>
                  <a:pt x="12388" y="4918"/>
                  <a:pt x="12336" y="4814"/>
                  <a:pt x="12279" y="4714"/>
                </a:cubicBezTo>
                <a:cubicBezTo>
                  <a:pt x="12277" y="4693"/>
                  <a:pt x="12279" y="4685"/>
                  <a:pt x="12284" y="4685"/>
                </a:cubicBezTo>
                <a:cubicBezTo>
                  <a:pt x="12293" y="4685"/>
                  <a:pt x="12309" y="4708"/>
                  <a:pt x="12325" y="4731"/>
                </a:cubicBezTo>
                <a:cubicBezTo>
                  <a:pt x="12294" y="4668"/>
                  <a:pt x="12267" y="4627"/>
                  <a:pt x="12221" y="4538"/>
                </a:cubicBezTo>
                <a:lnTo>
                  <a:pt x="12221" y="4538"/>
                </a:lnTo>
                <a:cubicBezTo>
                  <a:pt x="12257" y="4548"/>
                  <a:pt x="12289" y="4533"/>
                  <a:pt x="12351" y="4663"/>
                </a:cubicBezTo>
                <a:cubicBezTo>
                  <a:pt x="12305" y="4564"/>
                  <a:pt x="12247" y="4470"/>
                  <a:pt x="12195" y="4376"/>
                </a:cubicBezTo>
                <a:cubicBezTo>
                  <a:pt x="12199" y="4353"/>
                  <a:pt x="12166" y="4235"/>
                  <a:pt x="12179" y="4235"/>
                </a:cubicBezTo>
                <a:lnTo>
                  <a:pt x="12179" y="4235"/>
                </a:lnTo>
                <a:cubicBezTo>
                  <a:pt x="12180" y="4235"/>
                  <a:pt x="12182" y="4237"/>
                  <a:pt x="12185" y="4240"/>
                </a:cubicBezTo>
                <a:cubicBezTo>
                  <a:pt x="12154" y="4157"/>
                  <a:pt x="12091" y="4063"/>
                  <a:pt x="12023" y="3963"/>
                </a:cubicBezTo>
                <a:cubicBezTo>
                  <a:pt x="11954" y="3869"/>
                  <a:pt x="11877" y="3770"/>
                  <a:pt x="11824" y="3662"/>
                </a:cubicBezTo>
                <a:cubicBezTo>
                  <a:pt x="11809" y="3657"/>
                  <a:pt x="11793" y="3635"/>
                  <a:pt x="11762" y="3599"/>
                </a:cubicBezTo>
                <a:cubicBezTo>
                  <a:pt x="11642" y="3411"/>
                  <a:pt x="11559" y="3223"/>
                  <a:pt x="11355" y="3046"/>
                </a:cubicBezTo>
                <a:lnTo>
                  <a:pt x="11304" y="2894"/>
                </a:lnTo>
                <a:cubicBezTo>
                  <a:pt x="11276" y="2867"/>
                  <a:pt x="11262" y="2857"/>
                  <a:pt x="11255" y="2857"/>
                </a:cubicBezTo>
                <a:cubicBezTo>
                  <a:pt x="11236" y="2857"/>
                  <a:pt x="11279" y="2939"/>
                  <a:pt x="11254" y="2939"/>
                </a:cubicBezTo>
                <a:cubicBezTo>
                  <a:pt x="11241" y="2939"/>
                  <a:pt x="11209" y="2917"/>
                  <a:pt x="11141" y="2848"/>
                </a:cubicBezTo>
                <a:cubicBezTo>
                  <a:pt x="10969" y="2680"/>
                  <a:pt x="11116" y="2749"/>
                  <a:pt x="11068" y="2675"/>
                </a:cubicBezTo>
                <a:cubicBezTo>
                  <a:pt x="10964" y="2608"/>
                  <a:pt x="10782" y="2492"/>
                  <a:pt x="10651" y="2316"/>
                </a:cubicBezTo>
                <a:lnTo>
                  <a:pt x="10651" y="2316"/>
                </a:lnTo>
                <a:cubicBezTo>
                  <a:pt x="10714" y="2357"/>
                  <a:pt x="10750" y="2399"/>
                  <a:pt x="10803" y="2446"/>
                </a:cubicBezTo>
                <a:lnTo>
                  <a:pt x="10698" y="2311"/>
                </a:lnTo>
                <a:lnTo>
                  <a:pt x="10698" y="2311"/>
                </a:lnTo>
                <a:cubicBezTo>
                  <a:pt x="10820" y="2377"/>
                  <a:pt x="10903" y="2456"/>
                  <a:pt x="10919" y="2456"/>
                </a:cubicBezTo>
                <a:cubicBezTo>
                  <a:pt x="10926" y="2456"/>
                  <a:pt x="10918" y="2437"/>
                  <a:pt x="10891" y="2389"/>
                </a:cubicBezTo>
                <a:cubicBezTo>
                  <a:pt x="10886" y="2392"/>
                  <a:pt x="10880" y="2393"/>
                  <a:pt x="10873" y="2393"/>
                </a:cubicBezTo>
                <a:cubicBezTo>
                  <a:pt x="10767" y="2393"/>
                  <a:pt x="10441" y="2003"/>
                  <a:pt x="10331" y="2003"/>
                </a:cubicBezTo>
                <a:cubicBezTo>
                  <a:pt x="10324" y="2003"/>
                  <a:pt x="10317" y="2004"/>
                  <a:pt x="10312" y="2008"/>
                </a:cubicBezTo>
                <a:lnTo>
                  <a:pt x="10245" y="1919"/>
                </a:lnTo>
                <a:lnTo>
                  <a:pt x="10245" y="1919"/>
                </a:lnTo>
                <a:cubicBezTo>
                  <a:pt x="10265" y="1940"/>
                  <a:pt x="10276" y="1940"/>
                  <a:pt x="10296" y="1961"/>
                </a:cubicBezTo>
                <a:cubicBezTo>
                  <a:pt x="10161" y="1784"/>
                  <a:pt x="10124" y="1919"/>
                  <a:pt x="9920" y="1726"/>
                </a:cubicBezTo>
                <a:cubicBezTo>
                  <a:pt x="9866" y="1672"/>
                  <a:pt x="9825" y="1630"/>
                  <a:pt x="9845" y="1630"/>
                </a:cubicBezTo>
                <a:cubicBezTo>
                  <a:pt x="9849" y="1630"/>
                  <a:pt x="9857" y="1633"/>
                  <a:pt x="9869" y="1638"/>
                </a:cubicBezTo>
                <a:lnTo>
                  <a:pt x="9676" y="1529"/>
                </a:lnTo>
                <a:cubicBezTo>
                  <a:pt x="9649" y="1508"/>
                  <a:pt x="9644" y="1499"/>
                  <a:pt x="9654" y="1499"/>
                </a:cubicBezTo>
                <a:cubicBezTo>
                  <a:pt x="9659" y="1499"/>
                  <a:pt x="9669" y="1502"/>
                  <a:pt x="9681" y="1507"/>
                </a:cubicBezTo>
                <a:lnTo>
                  <a:pt x="9431" y="1335"/>
                </a:lnTo>
                <a:lnTo>
                  <a:pt x="9436" y="1335"/>
                </a:lnTo>
                <a:cubicBezTo>
                  <a:pt x="9388" y="1320"/>
                  <a:pt x="9280" y="1283"/>
                  <a:pt x="9232" y="1267"/>
                </a:cubicBezTo>
                <a:cubicBezTo>
                  <a:pt x="9213" y="1249"/>
                  <a:pt x="9209" y="1244"/>
                  <a:pt x="9214" y="1244"/>
                </a:cubicBezTo>
                <a:cubicBezTo>
                  <a:pt x="9221" y="1244"/>
                  <a:pt x="9253" y="1261"/>
                  <a:pt x="9262" y="1261"/>
                </a:cubicBezTo>
                <a:cubicBezTo>
                  <a:pt x="9264" y="1261"/>
                  <a:pt x="9265" y="1260"/>
                  <a:pt x="9263" y="1257"/>
                </a:cubicBezTo>
                <a:lnTo>
                  <a:pt x="9097" y="1178"/>
                </a:lnTo>
                <a:cubicBezTo>
                  <a:pt x="9083" y="1159"/>
                  <a:pt x="9086" y="1152"/>
                  <a:pt x="9099" y="1152"/>
                </a:cubicBezTo>
                <a:cubicBezTo>
                  <a:pt x="9131" y="1152"/>
                  <a:pt x="9222" y="1195"/>
                  <a:pt x="9295" y="1247"/>
                </a:cubicBezTo>
                <a:cubicBezTo>
                  <a:pt x="9253" y="1158"/>
                  <a:pt x="9217" y="1142"/>
                  <a:pt x="9154" y="1116"/>
                </a:cubicBezTo>
                <a:cubicBezTo>
                  <a:pt x="9128" y="1106"/>
                  <a:pt x="9092" y="1091"/>
                  <a:pt x="9044" y="1064"/>
                </a:cubicBezTo>
                <a:cubicBezTo>
                  <a:pt x="8998" y="1038"/>
                  <a:pt x="8945" y="997"/>
                  <a:pt x="8873" y="939"/>
                </a:cubicBezTo>
                <a:lnTo>
                  <a:pt x="8873" y="939"/>
                </a:lnTo>
                <a:cubicBezTo>
                  <a:pt x="8925" y="965"/>
                  <a:pt x="8977" y="990"/>
                  <a:pt x="9029" y="1017"/>
                </a:cubicBezTo>
                <a:cubicBezTo>
                  <a:pt x="8967" y="908"/>
                  <a:pt x="8831" y="860"/>
                  <a:pt x="8680" y="730"/>
                </a:cubicBezTo>
                <a:lnTo>
                  <a:pt x="8680" y="730"/>
                </a:lnTo>
                <a:cubicBezTo>
                  <a:pt x="8707" y="766"/>
                  <a:pt x="8906" y="944"/>
                  <a:pt x="8843" y="944"/>
                </a:cubicBezTo>
                <a:cubicBezTo>
                  <a:pt x="8833" y="944"/>
                  <a:pt x="8816" y="939"/>
                  <a:pt x="8789" y="928"/>
                </a:cubicBezTo>
                <a:cubicBezTo>
                  <a:pt x="8743" y="897"/>
                  <a:pt x="8680" y="855"/>
                  <a:pt x="8575" y="824"/>
                </a:cubicBezTo>
                <a:cubicBezTo>
                  <a:pt x="8596" y="793"/>
                  <a:pt x="8502" y="746"/>
                  <a:pt x="8377" y="694"/>
                </a:cubicBezTo>
                <a:lnTo>
                  <a:pt x="8408" y="652"/>
                </a:lnTo>
                <a:cubicBezTo>
                  <a:pt x="8273" y="605"/>
                  <a:pt x="8273" y="631"/>
                  <a:pt x="8189" y="615"/>
                </a:cubicBezTo>
                <a:cubicBezTo>
                  <a:pt x="8049" y="542"/>
                  <a:pt x="8033" y="490"/>
                  <a:pt x="8012" y="448"/>
                </a:cubicBezTo>
                <a:cubicBezTo>
                  <a:pt x="7967" y="430"/>
                  <a:pt x="7945" y="423"/>
                  <a:pt x="7935" y="423"/>
                </a:cubicBezTo>
                <a:cubicBezTo>
                  <a:pt x="7904" y="423"/>
                  <a:pt x="8012" y="498"/>
                  <a:pt x="7967" y="498"/>
                </a:cubicBezTo>
                <a:cubicBezTo>
                  <a:pt x="7952" y="498"/>
                  <a:pt x="7922" y="490"/>
                  <a:pt x="7866" y="470"/>
                </a:cubicBezTo>
                <a:cubicBezTo>
                  <a:pt x="7773" y="422"/>
                  <a:pt x="7689" y="386"/>
                  <a:pt x="7600" y="360"/>
                </a:cubicBezTo>
                <a:cubicBezTo>
                  <a:pt x="7506" y="333"/>
                  <a:pt x="7407" y="318"/>
                  <a:pt x="7282" y="292"/>
                </a:cubicBezTo>
                <a:cubicBezTo>
                  <a:pt x="7147" y="229"/>
                  <a:pt x="7313" y="271"/>
                  <a:pt x="7267" y="239"/>
                </a:cubicBezTo>
                <a:lnTo>
                  <a:pt x="7130" y="239"/>
                </a:lnTo>
                <a:cubicBezTo>
                  <a:pt x="7104" y="229"/>
                  <a:pt x="7115" y="219"/>
                  <a:pt x="7120" y="214"/>
                </a:cubicBezTo>
                <a:cubicBezTo>
                  <a:pt x="7110" y="213"/>
                  <a:pt x="7102" y="213"/>
                  <a:pt x="7095" y="213"/>
                </a:cubicBezTo>
                <a:cubicBezTo>
                  <a:pt x="7039" y="213"/>
                  <a:pt x="7064" y="241"/>
                  <a:pt x="7000" y="241"/>
                </a:cubicBezTo>
                <a:cubicBezTo>
                  <a:pt x="6983" y="241"/>
                  <a:pt x="6960" y="239"/>
                  <a:pt x="6928" y="234"/>
                </a:cubicBezTo>
                <a:cubicBezTo>
                  <a:pt x="6923" y="238"/>
                  <a:pt x="6916" y="240"/>
                  <a:pt x="6907" y="240"/>
                </a:cubicBezTo>
                <a:cubicBezTo>
                  <a:pt x="6870" y="240"/>
                  <a:pt x="6799" y="206"/>
                  <a:pt x="6719" y="167"/>
                </a:cubicBezTo>
                <a:cubicBezTo>
                  <a:pt x="6627" y="130"/>
                  <a:pt x="6518" y="98"/>
                  <a:pt x="6418" y="98"/>
                </a:cubicBezTo>
                <a:cubicBezTo>
                  <a:pt x="6405" y="98"/>
                  <a:pt x="6392" y="98"/>
                  <a:pt x="6379" y="99"/>
                </a:cubicBezTo>
                <a:cubicBezTo>
                  <a:pt x="6328" y="78"/>
                  <a:pt x="6406" y="78"/>
                  <a:pt x="6396" y="52"/>
                </a:cubicBezTo>
                <a:cubicBezTo>
                  <a:pt x="6346" y="52"/>
                  <a:pt x="6305" y="49"/>
                  <a:pt x="6270" y="49"/>
                </a:cubicBezTo>
                <a:cubicBezTo>
                  <a:pt x="6253" y="49"/>
                  <a:pt x="6237" y="50"/>
                  <a:pt x="6223" y="52"/>
                </a:cubicBezTo>
                <a:lnTo>
                  <a:pt x="6124" y="52"/>
                </a:lnTo>
                <a:cubicBezTo>
                  <a:pt x="6066" y="58"/>
                  <a:pt x="6015" y="63"/>
                  <a:pt x="5895" y="78"/>
                </a:cubicBezTo>
                <a:cubicBezTo>
                  <a:pt x="5827" y="58"/>
                  <a:pt x="5759" y="47"/>
                  <a:pt x="5691" y="37"/>
                </a:cubicBezTo>
                <a:lnTo>
                  <a:pt x="5691" y="37"/>
                </a:lnTo>
                <a:cubicBezTo>
                  <a:pt x="5842" y="78"/>
                  <a:pt x="5645" y="114"/>
                  <a:pt x="5483" y="146"/>
                </a:cubicBezTo>
                <a:cubicBezTo>
                  <a:pt x="5488" y="146"/>
                  <a:pt x="5493" y="152"/>
                  <a:pt x="5498" y="152"/>
                </a:cubicBezTo>
                <a:lnTo>
                  <a:pt x="5452" y="152"/>
                </a:lnTo>
                <a:cubicBezTo>
                  <a:pt x="5462" y="152"/>
                  <a:pt x="5472" y="146"/>
                  <a:pt x="5483" y="146"/>
                </a:cubicBezTo>
                <a:cubicBezTo>
                  <a:pt x="5472" y="141"/>
                  <a:pt x="5462" y="141"/>
                  <a:pt x="5452" y="136"/>
                </a:cubicBezTo>
                <a:cubicBezTo>
                  <a:pt x="5441" y="141"/>
                  <a:pt x="5426" y="146"/>
                  <a:pt x="5414" y="152"/>
                </a:cubicBezTo>
                <a:cubicBezTo>
                  <a:pt x="5368" y="152"/>
                  <a:pt x="5327" y="152"/>
                  <a:pt x="5284" y="157"/>
                </a:cubicBezTo>
                <a:cubicBezTo>
                  <a:pt x="5284" y="141"/>
                  <a:pt x="5315" y="126"/>
                  <a:pt x="5358" y="104"/>
                </a:cubicBezTo>
                <a:cubicBezTo>
                  <a:pt x="5389" y="114"/>
                  <a:pt x="5421" y="126"/>
                  <a:pt x="5452" y="136"/>
                </a:cubicBezTo>
                <a:cubicBezTo>
                  <a:pt x="5519" y="109"/>
                  <a:pt x="5582" y="73"/>
                  <a:pt x="5566" y="47"/>
                </a:cubicBezTo>
                <a:lnTo>
                  <a:pt x="5566" y="47"/>
                </a:lnTo>
                <a:cubicBezTo>
                  <a:pt x="5551" y="52"/>
                  <a:pt x="5514" y="58"/>
                  <a:pt x="5477" y="58"/>
                </a:cubicBezTo>
                <a:cubicBezTo>
                  <a:pt x="5493" y="52"/>
                  <a:pt x="5508" y="42"/>
                  <a:pt x="5498" y="37"/>
                </a:cubicBezTo>
                <a:cubicBezTo>
                  <a:pt x="5496" y="36"/>
                  <a:pt x="5494" y="35"/>
                  <a:pt x="5491" y="35"/>
                </a:cubicBezTo>
                <a:cubicBezTo>
                  <a:pt x="5478" y="35"/>
                  <a:pt x="5454" y="43"/>
                  <a:pt x="5421" y="52"/>
                </a:cubicBezTo>
                <a:cubicBezTo>
                  <a:pt x="5399" y="37"/>
                  <a:pt x="5378" y="15"/>
                  <a:pt x="5358" y="0"/>
                </a:cubicBezTo>
                <a:close/>
              </a:path>
            </a:pathLst>
          </a:custGeom>
          <a:solidFill>
            <a:srgbClr val="C1D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8214814" y="1010127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6186489" y="4625852"/>
            <a:ext cx="345270" cy="345226"/>
          </a:xfrm>
          <a:custGeom>
            <a:avLst/>
            <a:gdLst/>
            <a:ahLst/>
            <a:cxnLst/>
            <a:rect l="l" t="t" r="r" b="b"/>
            <a:pathLst>
              <a:path w="7808" h="7807" extrusionOk="0">
                <a:moveTo>
                  <a:pt x="3530" y="0"/>
                </a:moveTo>
                <a:lnTo>
                  <a:pt x="3530" y="3004"/>
                </a:lnTo>
                <a:lnTo>
                  <a:pt x="1409" y="881"/>
                </a:lnTo>
                <a:lnTo>
                  <a:pt x="882" y="1408"/>
                </a:lnTo>
                <a:lnTo>
                  <a:pt x="3005" y="3530"/>
                </a:lnTo>
                <a:lnTo>
                  <a:pt x="1" y="3530"/>
                </a:lnTo>
                <a:lnTo>
                  <a:pt x="1" y="4276"/>
                </a:lnTo>
                <a:lnTo>
                  <a:pt x="3005" y="4276"/>
                </a:lnTo>
                <a:lnTo>
                  <a:pt x="882" y="6399"/>
                </a:lnTo>
                <a:lnTo>
                  <a:pt x="1409" y="6926"/>
                </a:lnTo>
                <a:lnTo>
                  <a:pt x="3530" y="4803"/>
                </a:lnTo>
                <a:lnTo>
                  <a:pt x="3530" y="7807"/>
                </a:lnTo>
                <a:lnTo>
                  <a:pt x="4276" y="7807"/>
                </a:lnTo>
                <a:lnTo>
                  <a:pt x="4276" y="4803"/>
                </a:lnTo>
                <a:lnTo>
                  <a:pt x="6399" y="6926"/>
                </a:lnTo>
                <a:lnTo>
                  <a:pt x="6926" y="6399"/>
                </a:lnTo>
                <a:lnTo>
                  <a:pt x="4803" y="4276"/>
                </a:lnTo>
                <a:lnTo>
                  <a:pt x="7807" y="4276"/>
                </a:lnTo>
                <a:lnTo>
                  <a:pt x="7807" y="3530"/>
                </a:lnTo>
                <a:lnTo>
                  <a:pt x="4803" y="3530"/>
                </a:lnTo>
                <a:lnTo>
                  <a:pt x="6926" y="1408"/>
                </a:lnTo>
                <a:lnTo>
                  <a:pt x="6399" y="881"/>
                </a:lnTo>
                <a:lnTo>
                  <a:pt x="4276" y="3004"/>
                </a:lnTo>
                <a:lnTo>
                  <a:pt x="4276" y="0"/>
                </a:lnTo>
                <a:close/>
              </a:path>
            </a:pathLst>
          </a:custGeom>
          <a:solidFill>
            <a:srgbClr val="FFBB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1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6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>
                <a:solidFill>
                  <a:srgbClr val="EB911C"/>
                </a:solidFill>
              </a:rPr>
              <a:pPr/>
              <a:t>‹#›</a:t>
            </a:fld>
            <a:endParaRPr>
              <a:solidFill>
                <a:srgbClr val="EB91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5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>
                <a:solidFill>
                  <a:srgbClr val="EB911C"/>
                </a:solidFill>
              </a:rPr>
              <a:pPr/>
              <a:t>‹#›</a:t>
            </a:fld>
            <a:endParaRPr>
              <a:solidFill>
                <a:srgbClr val="EB91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52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veat Brush"/>
              <a:buNone/>
              <a:defRPr sz="40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●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○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Montserrat Medium"/>
              <a:buChar char="■"/>
              <a:defRPr sz="1300">
                <a:solidFill>
                  <a:schemeClr val="accent5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">
                <a:solidFill>
                  <a:srgbClr val="EB911C"/>
                </a:solidFill>
              </a:rPr>
              <a:pPr/>
              <a:t>‹#›</a:t>
            </a:fld>
            <a:endParaRPr>
              <a:solidFill>
                <a:srgbClr val="EB91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879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47" y="995493"/>
            <a:ext cx="9219190" cy="404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 CÁO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 NGHIỆM PHÂN TÍCH SỐ LIỆU </a:t>
            </a:r>
          </a:p>
          <a:p>
            <a:pPr algn="ctr">
              <a:lnSpc>
                <a:spcPct val="120000"/>
              </a:lnSpc>
            </a:pPr>
            <a:r>
              <a:rPr lang="vi-V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KHẢO SÁT THỰC </a:t>
            </a:r>
            <a:r>
              <a:rPr lang="vi-V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endParaRPr lang="en-U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ĐT: 0375505228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03955"/>
            <a:ext cx="3174660" cy="142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500" t="33704" r="29167" b="22593"/>
          <a:stretch/>
        </p:blipFill>
        <p:spPr>
          <a:xfrm>
            <a:off x="4800600" y="742950"/>
            <a:ext cx="4343400" cy="2785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" y="713740"/>
            <a:ext cx="4699277" cy="2814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96" y="3562350"/>
            <a:ext cx="51991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 (TN: 8,4;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ĐC: 7,16).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TN: 1,05;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ĐC:1,28).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ĐC.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12888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/>
              <a:t>Thực nghiệm sư phạm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36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baotuyenquang.com.vn/media/images/2022/04/Untitled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66750"/>
            <a:ext cx="92202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03;p25"/>
          <p:cNvSpPr txBox="1">
            <a:spLocks/>
          </p:cNvSpPr>
          <p:nvPr/>
        </p:nvSpPr>
        <p:spPr>
          <a:xfrm>
            <a:off x="-86744" y="2281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/>
              <a:t>7</a:t>
            </a:r>
            <a:endParaRPr lang="en" dirty="0"/>
          </a:p>
        </p:txBody>
      </p:sp>
      <p:sp>
        <p:nvSpPr>
          <p:cNvPr id="7" name="Google Shape;607;p25"/>
          <p:cNvSpPr/>
          <p:nvPr/>
        </p:nvSpPr>
        <p:spPr>
          <a:xfrm>
            <a:off x="26668" y="-190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174" y="138345"/>
            <a:ext cx="819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Một số phần mềm phân tích số liệu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4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8"/>
          <p:cNvGrpSpPr/>
          <p:nvPr/>
        </p:nvGrpSpPr>
        <p:grpSpPr>
          <a:xfrm>
            <a:off x="8365730" y="3935998"/>
            <a:ext cx="778435" cy="1166302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209198" y="3717173"/>
            <a:ext cx="995140" cy="1414876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603;p25"/>
          <p:cNvSpPr txBox="1">
            <a:spLocks/>
          </p:cNvSpPr>
          <p:nvPr/>
        </p:nvSpPr>
        <p:spPr>
          <a:xfrm>
            <a:off x="-86744" y="84954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/>
              <a:t>7</a:t>
            </a:r>
            <a:endParaRPr lang="en" dirty="0"/>
          </a:p>
        </p:txBody>
      </p:sp>
      <p:sp>
        <p:nvSpPr>
          <p:cNvPr id="94" name="Google Shape;607;p25"/>
          <p:cNvSpPr/>
          <p:nvPr/>
        </p:nvSpPr>
        <p:spPr>
          <a:xfrm>
            <a:off x="26668" y="43094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05174" y="200489"/>
            <a:ext cx="819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/>
              <a:t>Những trở ngại trong quá trình thu thập và xử lí số liệu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0567" y="1009650"/>
            <a:ext cx="88401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 smtClean="0"/>
              <a:t>1.Tình </a:t>
            </a:r>
            <a:r>
              <a:rPr lang="en-US" sz="2000" i="1" dirty="0"/>
              <a:t>trạng quá tải hoặc thiếu dữ liệu hữu </a:t>
            </a:r>
            <a:r>
              <a:rPr lang="en-US" sz="2000" i="1" dirty="0" smtClean="0"/>
              <a:t>ích</a:t>
            </a:r>
            <a:endParaRPr lang="vi-VN" sz="2000" i="1" dirty="0" smtClean="0"/>
          </a:p>
          <a:p>
            <a:pPr>
              <a:lnSpc>
                <a:spcPct val="200000"/>
              </a:lnSpc>
            </a:pPr>
            <a:r>
              <a:rPr lang="en-US" sz="2000" i="1" dirty="0" smtClean="0"/>
              <a:t>2</a:t>
            </a:r>
            <a:r>
              <a:rPr lang="en-US" sz="2000" i="1" dirty="0"/>
              <a:t>. Hạn chế về năng lực và kỹ năng xử lý dữ liệu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i="1" dirty="0" smtClean="0"/>
              <a:t>3</a:t>
            </a:r>
            <a:r>
              <a:rPr lang="en-US" sz="2000" i="1" dirty="0"/>
              <a:t>. Những trở ngại trong cơ cấu tổ chức, phong cách quản lý, văn hoá tổ </a:t>
            </a:r>
            <a:r>
              <a:rPr lang="en-US" sz="2000" i="1" dirty="0" smtClean="0"/>
              <a:t>chức</a:t>
            </a:r>
            <a:r>
              <a:rPr lang="vi-VN" sz="2000" i="1" dirty="0" smtClean="0"/>
              <a:t> của phạm vi  và khách thể nghiên cứu</a:t>
            </a: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2954749" y="290336"/>
            <a:ext cx="3172197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j-lt"/>
              </a:rPr>
              <a:t>NỘI DUNG BÁO CÁO</a:t>
            </a:r>
            <a:endParaRPr lang="vi-VN" b="1" dirty="0">
              <a:latin typeface="+mj-lt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825797" y="361950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24376" y="1490493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89882" y="2409889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127992" y="4238689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251788" y="144863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217291" y="23680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255384" y="41968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grpSp>
        <p:nvGrpSpPr>
          <p:cNvPr id="613" name="Google Shape;613;p25"/>
          <p:cNvGrpSpPr/>
          <p:nvPr/>
        </p:nvGrpSpPr>
        <p:grpSpPr>
          <a:xfrm rot="16200000">
            <a:off x="1174790" y="1525576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Google Shape;603;p25"/>
          <p:cNvSpPr txBox="1">
            <a:spLocks/>
          </p:cNvSpPr>
          <p:nvPr/>
        </p:nvSpPr>
        <p:spPr>
          <a:xfrm>
            <a:off x="56400" y="3324289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 smtClean="0"/>
              <a:t>3</a:t>
            </a:r>
            <a:endParaRPr lang="en" dirty="0"/>
          </a:p>
        </p:txBody>
      </p:sp>
      <p:sp>
        <p:nvSpPr>
          <p:cNvPr id="46" name="Google Shape;607;p25"/>
          <p:cNvSpPr/>
          <p:nvPr/>
        </p:nvSpPr>
        <p:spPr>
          <a:xfrm>
            <a:off x="234997" y="32824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1053" y="1502872"/>
            <a:ext cx="287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Ý nghĩa xử lí và phân tích số </a:t>
            </a:r>
            <a:r>
              <a:rPr lang="en-US" sz="1600" b="1" dirty="0" smtClean="0"/>
              <a:t>liệu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172200" y="1640124"/>
            <a:ext cx="2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Các bước xử </a:t>
            </a:r>
            <a:r>
              <a:rPr lang="en-US" sz="1600" b="1" dirty="0" smtClean="0"/>
              <a:t>lý</a:t>
            </a:r>
            <a:r>
              <a:rPr lang="vi-VN" sz="1600" b="1" dirty="0" smtClean="0"/>
              <a:t> và phân tích</a:t>
            </a:r>
            <a:r>
              <a:rPr lang="en-US" sz="1600" b="1" dirty="0" smtClean="0"/>
              <a:t> </a:t>
            </a:r>
            <a:r>
              <a:rPr lang="en-US" sz="1600" b="1" dirty="0"/>
              <a:t>số </a:t>
            </a:r>
            <a:r>
              <a:rPr lang="en-US" sz="1600" b="1" dirty="0" smtClean="0"/>
              <a:t>liệu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561835" y="2363989"/>
            <a:ext cx="2802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Phân loại các số liệu </a:t>
            </a:r>
            <a:endParaRPr lang="vi-VN" sz="1600" b="1" dirty="0" smtClean="0"/>
          </a:p>
          <a:p>
            <a:r>
              <a:rPr lang="en-US" sz="1600" b="1" dirty="0" smtClean="0"/>
              <a:t>(</a:t>
            </a:r>
            <a:r>
              <a:rPr lang="en-US" sz="1600" b="1" dirty="0"/>
              <a:t>biến số) trong nghiên cứu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85629" y="3370090"/>
            <a:ext cx="319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Phương pháp xử </a:t>
            </a:r>
            <a:r>
              <a:rPr lang="en-US" sz="1600" b="1" dirty="0" smtClean="0"/>
              <a:t>lí</a:t>
            </a:r>
            <a:r>
              <a:rPr lang="vi-VN" sz="1600" b="1" dirty="0" smtClean="0"/>
              <a:t> và phân tích</a:t>
            </a:r>
            <a:r>
              <a:rPr lang="en-US" sz="1600" b="1" dirty="0" smtClean="0"/>
              <a:t> </a:t>
            </a:r>
            <a:r>
              <a:rPr lang="en-US" sz="1600" b="1" dirty="0"/>
              <a:t>số liệu</a:t>
            </a:r>
          </a:p>
        </p:txBody>
      </p:sp>
      <p:grpSp>
        <p:nvGrpSpPr>
          <p:cNvPr id="72" name="Google Shape;613;p25"/>
          <p:cNvGrpSpPr/>
          <p:nvPr/>
        </p:nvGrpSpPr>
        <p:grpSpPr>
          <a:xfrm rot="16200000">
            <a:off x="1155411" y="2464252"/>
            <a:ext cx="167058" cy="468473"/>
            <a:chOff x="3593968" y="3125480"/>
            <a:chExt cx="167058" cy="468473"/>
          </a:xfrm>
        </p:grpSpPr>
        <p:sp>
          <p:nvSpPr>
            <p:cNvPr id="73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" name="Google Shape;613;p25"/>
          <p:cNvGrpSpPr/>
          <p:nvPr/>
        </p:nvGrpSpPr>
        <p:grpSpPr>
          <a:xfrm rot="16200000">
            <a:off x="1136032" y="3402928"/>
            <a:ext cx="167058" cy="468473"/>
            <a:chOff x="3593968" y="3125480"/>
            <a:chExt cx="167058" cy="468473"/>
          </a:xfrm>
        </p:grpSpPr>
        <p:sp>
          <p:nvSpPr>
            <p:cNvPr id="76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" name="Google Shape;613;p25"/>
          <p:cNvGrpSpPr/>
          <p:nvPr/>
        </p:nvGrpSpPr>
        <p:grpSpPr>
          <a:xfrm rot="16200000">
            <a:off x="1116653" y="4341604"/>
            <a:ext cx="167058" cy="468473"/>
            <a:chOff x="3593968" y="3125480"/>
            <a:chExt cx="167058" cy="468473"/>
          </a:xfrm>
        </p:grpSpPr>
        <p:sp>
          <p:nvSpPr>
            <p:cNvPr id="79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" name="Google Shape;602;p25"/>
          <p:cNvSpPr txBox="1">
            <a:spLocks noGrp="1"/>
          </p:cNvSpPr>
          <p:nvPr>
            <p:ph type="title"/>
          </p:nvPr>
        </p:nvSpPr>
        <p:spPr>
          <a:xfrm>
            <a:off x="4672402" y="1540082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5</a:t>
            </a:r>
            <a:endParaRPr dirty="0"/>
          </a:p>
        </p:txBody>
      </p:sp>
      <p:sp>
        <p:nvSpPr>
          <p:cNvPr id="82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4637908" y="245947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6</a:t>
            </a:r>
            <a:endParaRPr dirty="0"/>
          </a:p>
        </p:txBody>
      </p:sp>
      <p:sp>
        <p:nvSpPr>
          <p:cNvPr id="84" name="Google Shape;606;p25"/>
          <p:cNvSpPr/>
          <p:nvPr/>
        </p:nvSpPr>
        <p:spPr>
          <a:xfrm>
            <a:off x="4799814" y="1498222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sp>
        <p:nvSpPr>
          <p:cNvPr id="85" name="Google Shape;607;p25"/>
          <p:cNvSpPr/>
          <p:nvPr/>
        </p:nvSpPr>
        <p:spPr>
          <a:xfrm>
            <a:off x="4765317" y="241761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grpSp>
        <p:nvGrpSpPr>
          <p:cNvPr id="87" name="Google Shape;613;p25"/>
          <p:cNvGrpSpPr/>
          <p:nvPr/>
        </p:nvGrpSpPr>
        <p:grpSpPr>
          <a:xfrm rot="16200000">
            <a:off x="5722816" y="1575165"/>
            <a:ext cx="167058" cy="468473"/>
            <a:chOff x="3593968" y="3125480"/>
            <a:chExt cx="167058" cy="468473"/>
          </a:xfrm>
        </p:grpSpPr>
        <p:sp>
          <p:nvSpPr>
            <p:cNvPr id="88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0" name="Google Shape;603;p25"/>
          <p:cNvSpPr txBox="1">
            <a:spLocks/>
          </p:cNvSpPr>
          <p:nvPr/>
        </p:nvSpPr>
        <p:spPr>
          <a:xfrm>
            <a:off x="4604426" y="3373878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/>
              <a:t>7</a:t>
            </a:r>
            <a:endParaRPr lang="en" dirty="0"/>
          </a:p>
        </p:txBody>
      </p:sp>
      <p:sp>
        <p:nvSpPr>
          <p:cNvPr id="91" name="Google Shape;607;p25"/>
          <p:cNvSpPr/>
          <p:nvPr/>
        </p:nvSpPr>
        <p:spPr>
          <a:xfrm>
            <a:off x="4783023" y="333201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0C2B3F"/>
              </a:solidFill>
            </a:endParaRPr>
          </a:p>
        </p:txBody>
      </p:sp>
      <p:grpSp>
        <p:nvGrpSpPr>
          <p:cNvPr id="92" name="Google Shape;613;p25"/>
          <p:cNvGrpSpPr/>
          <p:nvPr/>
        </p:nvGrpSpPr>
        <p:grpSpPr>
          <a:xfrm rot="16200000">
            <a:off x="5703437" y="2513841"/>
            <a:ext cx="167058" cy="468473"/>
            <a:chOff x="3593968" y="3125480"/>
            <a:chExt cx="167058" cy="468473"/>
          </a:xfrm>
        </p:grpSpPr>
        <p:sp>
          <p:nvSpPr>
            <p:cNvPr id="93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5" name="Google Shape;613;p25"/>
          <p:cNvGrpSpPr/>
          <p:nvPr/>
        </p:nvGrpSpPr>
        <p:grpSpPr>
          <a:xfrm rot="16200000">
            <a:off x="5684058" y="3452517"/>
            <a:ext cx="167058" cy="468473"/>
            <a:chOff x="3593968" y="3125480"/>
            <a:chExt cx="167058" cy="468473"/>
          </a:xfrm>
        </p:grpSpPr>
        <p:sp>
          <p:nvSpPr>
            <p:cNvPr id="96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5440" y="4284998"/>
            <a:ext cx="2864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Các công thức sử dụng để xử lí số liệu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071487" y="2614196"/>
            <a:ext cx="3148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Một số phần mềm xử lí số liệu</a:t>
            </a:r>
            <a:endParaRPr lang="en-US" sz="1600" b="1" dirty="0"/>
          </a:p>
        </p:txBody>
      </p:sp>
      <p:sp>
        <p:nvSpPr>
          <p:cNvPr id="104" name="Rectangle 103"/>
          <p:cNvSpPr/>
          <p:nvPr/>
        </p:nvSpPr>
        <p:spPr>
          <a:xfrm>
            <a:off x="6091736" y="3399406"/>
            <a:ext cx="29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Những trở ngại trong quá trình thu thập và xử lí số liệu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81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0+ hình nền kết thúc powerpoint đẹp,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2" y="0"/>
            <a:ext cx="9152732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2954749" y="290336"/>
            <a:ext cx="3172197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j-lt"/>
              </a:rPr>
              <a:t>NỘI DUNG BÁO CÁO</a:t>
            </a:r>
            <a:endParaRPr lang="vi-VN" b="1" dirty="0">
              <a:latin typeface="+mj-lt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825797" y="361950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24376" y="1490493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89882" y="2409889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127992" y="4238689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251788" y="1448633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217291" y="23680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255384" y="41968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13" name="Google Shape;613;p25"/>
          <p:cNvGrpSpPr/>
          <p:nvPr/>
        </p:nvGrpSpPr>
        <p:grpSpPr>
          <a:xfrm rot="16200000">
            <a:off x="1174790" y="1525576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603;p25"/>
          <p:cNvSpPr txBox="1">
            <a:spLocks/>
          </p:cNvSpPr>
          <p:nvPr/>
        </p:nvSpPr>
        <p:spPr>
          <a:xfrm>
            <a:off x="56400" y="3324289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 smtClean="0"/>
              <a:t>3</a:t>
            </a:r>
            <a:endParaRPr lang="en" dirty="0"/>
          </a:p>
        </p:txBody>
      </p:sp>
      <p:sp>
        <p:nvSpPr>
          <p:cNvPr id="46" name="Google Shape;607;p25"/>
          <p:cNvSpPr/>
          <p:nvPr/>
        </p:nvSpPr>
        <p:spPr>
          <a:xfrm>
            <a:off x="234997" y="32824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1053" y="1502872"/>
            <a:ext cx="287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Ý nghĩa xử lí và phân tích số </a:t>
            </a:r>
            <a:r>
              <a:rPr lang="en-US" sz="1600" b="1" dirty="0" smtClean="0"/>
              <a:t>liệu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172200" y="1640124"/>
            <a:ext cx="2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Các bước xử </a:t>
            </a:r>
            <a:r>
              <a:rPr lang="en-US" sz="1600" b="1" dirty="0" smtClean="0"/>
              <a:t>lý</a:t>
            </a:r>
            <a:r>
              <a:rPr lang="vi-VN" sz="1600" b="1" dirty="0" smtClean="0"/>
              <a:t> và phân tích</a:t>
            </a:r>
            <a:r>
              <a:rPr lang="en-US" sz="1600" b="1" dirty="0" smtClean="0"/>
              <a:t> </a:t>
            </a:r>
            <a:r>
              <a:rPr lang="en-US" sz="1600" b="1" dirty="0"/>
              <a:t>số </a:t>
            </a:r>
            <a:r>
              <a:rPr lang="en-US" sz="1600" b="1" dirty="0" smtClean="0"/>
              <a:t>liệu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1561835" y="2363989"/>
            <a:ext cx="2802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Phân loại các số liệu </a:t>
            </a:r>
            <a:endParaRPr lang="vi-VN" sz="1600" b="1" dirty="0" smtClean="0"/>
          </a:p>
          <a:p>
            <a:pPr lvl="0"/>
            <a:r>
              <a:rPr lang="en-US" sz="1600" b="1" dirty="0" smtClean="0"/>
              <a:t>(</a:t>
            </a:r>
            <a:r>
              <a:rPr lang="en-US" sz="1600" b="1" dirty="0"/>
              <a:t>biến số) trong nghiên cứu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85629" y="3370090"/>
            <a:ext cx="319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/>
              <a:t>Phương pháp xử </a:t>
            </a:r>
            <a:r>
              <a:rPr lang="en-US" sz="1600" b="1" dirty="0" smtClean="0"/>
              <a:t>lí</a:t>
            </a:r>
            <a:r>
              <a:rPr lang="vi-VN" sz="1600" b="1" dirty="0" smtClean="0"/>
              <a:t> và phân tích</a:t>
            </a:r>
            <a:r>
              <a:rPr lang="en-US" sz="1600" b="1" dirty="0" smtClean="0"/>
              <a:t> </a:t>
            </a:r>
            <a:r>
              <a:rPr lang="en-US" sz="1600" b="1" dirty="0"/>
              <a:t>số liệu</a:t>
            </a:r>
          </a:p>
        </p:txBody>
      </p:sp>
      <p:grpSp>
        <p:nvGrpSpPr>
          <p:cNvPr id="72" name="Google Shape;613;p25"/>
          <p:cNvGrpSpPr/>
          <p:nvPr/>
        </p:nvGrpSpPr>
        <p:grpSpPr>
          <a:xfrm rot="16200000">
            <a:off x="1155411" y="2464252"/>
            <a:ext cx="167058" cy="468473"/>
            <a:chOff x="3593968" y="3125480"/>
            <a:chExt cx="167058" cy="468473"/>
          </a:xfrm>
        </p:grpSpPr>
        <p:sp>
          <p:nvSpPr>
            <p:cNvPr id="73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613;p25"/>
          <p:cNvGrpSpPr/>
          <p:nvPr/>
        </p:nvGrpSpPr>
        <p:grpSpPr>
          <a:xfrm rot="16200000">
            <a:off x="1136032" y="3402928"/>
            <a:ext cx="167058" cy="468473"/>
            <a:chOff x="3593968" y="3125480"/>
            <a:chExt cx="167058" cy="468473"/>
          </a:xfrm>
        </p:grpSpPr>
        <p:sp>
          <p:nvSpPr>
            <p:cNvPr id="76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13;p25"/>
          <p:cNvGrpSpPr/>
          <p:nvPr/>
        </p:nvGrpSpPr>
        <p:grpSpPr>
          <a:xfrm rot="16200000">
            <a:off x="1116653" y="4341604"/>
            <a:ext cx="167058" cy="468473"/>
            <a:chOff x="3593968" y="3125480"/>
            <a:chExt cx="167058" cy="468473"/>
          </a:xfrm>
        </p:grpSpPr>
        <p:sp>
          <p:nvSpPr>
            <p:cNvPr id="79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602;p25"/>
          <p:cNvSpPr txBox="1">
            <a:spLocks noGrp="1"/>
          </p:cNvSpPr>
          <p:nvPr>
            <p:ph type="title"/>
          </p:nvPr>
        </p:nvSpPr>
        <p:spPr>
          <a:xfrm>
            <a:off x="4672402" y="1540082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5</a:t>
            </a:r>
            <a:endParaRPr dirty="0"/>
          </a:p>
        </p:txBody>
      </p:sp>
      <p:sp>
        <p:nvSpPr>
          <p:cNvPr id="82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4637908" y="245947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6</a:t>
            </a:r>
            <a:endParaRPr dirty="0"/>
          </a:p>
        </p:txBody>
      </p:sp>
      <p:sp>
        <p:nvSpPr>
          <p:cNvPr id="84" name="Google Shape;606;p25"/>
          <p:cNvSpPr/>
          <p:nvPr/>
        </p:nvSpPr>
        <p:spPr>
          <a:xfrm>
            <a:off x="4799814" y="1498222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85" name="Google Shape;607;p25"/>
          <p:cNvSpPr/>
          <p:nvPr/>
        </p:nvSpPr>
        <p:spPr>
          <a:xfrm>
            <a:off x="4765317" y="241761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87" name="Google Shape;613;p25"/>
          <p:cNvGrpSpPr/>
          <p:nvPr/>
        </p:nvGrpSpPr>
        <p:grpSpPr>
          <a:xfrm rot="16200000">
            <a:off x="5722816" y="1575165"/>
            <a:ext cx="167058" cy="468473"/>
            <a:chOff x="3593968" y="3125480"/>
            <a:chExt cx="167058" cy="468473"/>
          </a:xfrm>
        </p:grpSpPr>
        <p:sp>
          <p:nvSpPr>
            <p:cNvPr id="88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603;p25"/>
          <p:cNvSpPr txBox="1">
            <a:spLocks/>
          </p:cNvSpPr>
          <p:nvPr/>
        </p:nvSpPr>
        <p:spPr>
          <a:xfrm>
            <a:off x="4604426" y="3373878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/>
              <a:t>7</a:t>
            </a:r>
            <a:endParaRPr lang="en" dirty="0"/>
          </a:p>
        </p:txBody>
      </p:sp>
      <p:sp>
        <p:nvSpPr>
          <p:cNvPr id="91" name="Google Shape;607;p25"/>
          <p:cNvSpPr/>
          <p:nvPr/>
        </p:nvSpPr>
        <p:spPr>
          <a:xfrm>
            <a:off x="4783023" y="333201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92" name="Google Shape;613;p25"/>
          <p:cNvGrpSpPr/>
          <p:nvPr/>
        </p:nvGrpSpPr>
        <p:grpSpPr>
          <a:xfrm rot="16200000">
            <a:off x="5703437" y="2513841"/>
            <a:ext cx="167058" cy="468473"/>
            <a:chOff x="3593968" y="3125480"/>
            <a:chExt cx="167058" cy="468473"/>
          </a:xfrm>
        </p:grpSpPr>
        <p:sp>
          <p:nvSpPr>
            <p:cNvPr id="93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613;p25"/>
          <p:cNvGrpSpPr/>
          <p:nvPr/>
        </p:nvGrpSpPr>
        <p:grpSpPr>
          <a:xfrm rot="16200000">
            <a:off x="5684058" y="3452517"/>
            <a:ext cx="167058" cy="468473"/>
            <a:chOff x="3593968" y="3125480"/>
            <a:chExt cx="167058" cy="468473"/>
          </a:xfrm>
        </p:grpSpPr>
        <p:sp>
          <p:nvSpPr>
            <p:cNvPr id="96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5440" y="4284998"/>
            <a:ext cx="2864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Các công thức sử dụng để xử lí số liệu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091736" y="3399406"/>
            <a:ext cx="29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Những trở ngại trong quá trình thu thập và xử lí số liệu</a:t>
            </a:r>
            <a:endParaRPr lang="en-US" sz="1600" b="1" dirty="0"/>
          </a:p>
        </p:txBody>
      </p:sp>
      <p:sp>
        <p:nvSpPr>
          <p:cNvPr id="47" name="Rectangle 46"/>
          <p:cNvSpPr/>
          <p:nvPr/>
        </p:nvSpPr>
        <p:spPr>
          <a:xfrm>
            <a:off x="6071487" y="2614196"/>
            <a:ext cx="3148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Một số phần mềm xử lí số liệu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7967027" y="3926412"/>
            <a:ext cx="1179711" cy="1214121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602;p25"/>
          <p:cNvSpPr txBox="1">
            <a:spLocks/>
          </p:cNvSpPr>
          <p:nvPr/>
        </p:nvSpPr>
        <p:spPr>
          <a:xfrm>
            <a:off x="152400" y="17521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en" smtClean="0"/>
              <a:t>01</a:t>
            </a:r>
            <a:endParaRPr lang="en" dirty="0"/>
          </a:p>
        </p:txBody>
      </p:sp>
      <p:sp>
        <p:nvSpPr>
          <p:cNvPr id="79" name="Google Shape;606;p25"/>
          <p:cNvSpPr/>
          <p:nvPr/>
        </p:nvSpPr>
        <p:spPr>
          <a:xfrm>
            <a:off x="279812" y="1333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66142" y="285750"/>
            <a:ext cx="789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Ý nghĩa xử lí và phân tích số </a:t>
            </a:r>
            <a:r>
              <a:rPr lang="en-US" sz="2400" b="1" dirty="0" smtClean="0"/>
              <a:t>liệu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25074" y="1053832"/>
            <a:ext cx="8309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trong các bước cơ bản của một nghiên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iúp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việc thu thập số liệu được nhanh chóng và chính xác hơn.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Xử lí và phân tích số liệu là cơ sở để đối chiếu, đánh giá tính khả thi của đề tài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" name="Google Shape;1061;p23"/>
          <p:cNvGraphicFramePr/>
          <p:nvPr>
            <p:extLst>
              <p:ext uri="{D42A27DB-BD31-4B8C-83A1-F6EECF244321}">
                <p14:modId xmlns:p14="http://schemas.microsoft.com/office/powerpoint/2010/main" val="4102577066"/>
              </p:ext>
            </p:extLst>
          </p:nvPr>
        </p:nvGraphicFramePr>
        <p:xfrm>
          <a:off x="718216" y="1276350"/>
          <a:ext cx="7663784" cy="2999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1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 smtClean="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Biến</a:t>
                      </a:r>
                      <a:r>
                        <a:rPr lang="vi-VN" sz="2000" baseline="0" dirty="0" smtClean="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 định tính</a:t>
                      </a: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à loại biến số phản ảnh tính chất, sự hơn kém</a:t>
                      </a: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5300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7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Có thể biểu diễn dưới dạng định danh (ví dụ: nam/nữ) hay </a:t>
                      </a:r>
                      <a:r>
                        <a:rPr lang="en-US" sz="1600" b="0" i="0" u="none" strike="noStrike" cap="non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thứ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bậc (rất thích, thích, bình thường, không thích)</a:t>
                      </a:r>
                      <a:endParaRPr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7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hông tính được giá trị tru</a:t>
                      </a: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 bình của số liệu.</a:t>
                      </a:r>
                      <a:endParaRPr lang="en-US" sz="1600" b="1" i="0" u="none" strike="noStrike" cap="non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7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 smtClean="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Biến</a:t>
                      </a:r>
                      <a:r>
                        <a:rPr lang="vi-VN" sz="2000" baseline="0" dirty="0" smtClean="0">
                          <a:solidFill>
                            <a:schemeClr val="dk1"/>
                          </a:solidFill>
                          <a:latin typeface="Caveat Brush"/>
                          <a:ea typeface="Caveat Brush"/>
                          <a:cs typeface="Caveat Brush"/>
                          <a:sym typeface="Caveat Brush"/>
                        </a:rPr>
                        <a:t> định lượng</a:t>
                      </a: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300" cap="flat" cmpd="sng" algn="ctr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Thường được biểu diễn bằng các con số. </a:t>
                      </a:r>
                      <a:endParaRPr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7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ó thể ở dưới dạng biến thiên liên tục hoặc rời rạc. </a:t>
                      </a:r>
                      <a:endParaRPr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75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chemeClr val="dk1"/>
                        </a:solidFill>
                        <a:latin typeface="Caveat Brush"/>
                        <a:ea typeface="Caveat Brush"/>
                        <a:cs typeface="Caveat Brush"/>
                        <a:sym typeface="Caveat Brush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</a:t>
                      </a:r>
                      <a:r>
                        <a:rPr lang="en-US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ho phép chúng ta tính được giá trị trung bình của biến</a:t>
                      </a:r>
                      <a:r>
                        <a:rPr lang="vi-VN" sz="1600" b="0" i="0" u="none" strike="noStrike" cap="non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300" cap="flat" cmpd="sng">
                      <a:solidFill>
                        <a:srgbClr val="D9D9E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Google Shape;602;p25"/>
          <p:cNvSpPr txBox="1">
            <a:spLocks/>
          </p:cNvSpPr>
          <p:nvPr/>
        </p:nvSpPr>
        <p:spPr>
          <a:xfrm>
            <a:off x="361952" y="40381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en" dirty="0" smtClean="0"/>
              <a:t>0</a:t>
            </a:r>
            <a:r>
              <a:rPr lang="vi-VN" dirty="0" smtClean="0"/>
              <a:t>2</a:t>
            </a:r>
            <a:endParaRPr lang="en" dirty="0"/>
          </a:p>
        </p:txBody>
      </p:sp>
      <p:sp>
        <p:nvSpPr>
          <p:cNvPr id="6" name="Google Shape;606;p25"/>
          <p:cNvSpPr/>
          <p:nvPr/>
        </p:nvSpPr>
        <p:spPr>
          <a:xfrm>
            <a:off x="489364" y="3619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912" y="509885"/>
            <a:ext cx="789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/>
              <a:t>Phân loại các số liệu (biến số) trong nghiên cứu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33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30"/>
          <p:cNvGrpSpPr/>
          <p:nvPr/>
        </p:nvGrpSpPr>
        <p:grpSpPr>
          <a:xfrm>
            <a:off x="838200" y="1962150"/>
            <a:ext cx="2877614" cy="2590800"/>
            <a:chOff x="2342032" y="2006662"/>
            <a:chExt cx="1682859" cy="2590800"/>
          </a:xfrm>
        </p:grpSpPr>
        <p:sp>
          <p:nvSpPr>
            <p:cNvPr id="1314" name="Google Shape;1314;p30"/>
            <p:cNvSpPr txBox="1"/>
            <p:nvPr/>
          </p:nvSpPr>
          <p:spPr>
            <a:xfrm>
              <a:off x="2347291" y="2583012"/>
              <a:ext cx="1677600" cy="5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vi-VN" sz="1800" dirty="0" smtClean="0">
                  <a:solidFill>
                    <a:srgbClr val="0A68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2. Mã hóa dữ kiện, lập bản chỉ dẫn các dữ kiện</a:t>
              </a:r>
              <a:endParaRPr sz="1800" dirty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315" name="Google Shape;1315;p30"/>
            <p:cNvSpPr txBox="1"/>
            <p:nvPr/>
          </p:nvSpPr>
          <p:spPr>
            <a:xfrm>
              <a:off x="2347291" y="2006662"/>
              <a:ext cx="1677600" cy="5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vi-VN" sz="1800" dirty="0" smtClean="0">
                  <a:solidFill>
                    <a:srgbClr val="0A68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1. Đọc tư liệu thu thập</a:t>
              </a:r>
              <a:endParaRPr sz="1800" dirty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6" name="Google Shape;1315;p30"/>
            <p:cNvSpPr txBox="1"/>
            <p:nvPr/>
          </p:nvSpPr>
          <p:spPr>
            <a:xfrm>
              <a:off x="2342032" y="3407362"/>
              <a:ext cx="1677600" cy="5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vi-VN" sz="1800" dirty="0" smtClean="0">
                  <a:solidFill>
                    <a:srgbClr val="0A68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3. Trình bày các dữ kiện</a:t>
              </a:r>
              <a:endParaRPr sz="1800" dirty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87" name="Google Shape;1315;p30"/>
            <p:cNvSpPr txBox="1"/>
            <p:nvPr/>
          </p:nvSpPr>
          <p:spPr>
            <a:xfrm>
              <a:off x="2342032" y="4016962"/>
              <a:ext cx="1677600" cy="5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vi-VN" sz="1800" dirty="0" smtClean="0">
                  <a:solidFill>
                    <a:srgbClr val="0A683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4.Cô đọng dữ kiện</a:t>
              </a:r>
              <a:endParaRPr sz="1800" dirty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1316" name="Google Shape;1316;p30"/>
          <p:cNvGrpSpPr/>
          <p:nvPr/>
        </p:nvGrpSpPr>
        <p:grpSpPr>
          <a:xfrm>
            <a:off x="18226" y="1352550"/>
            <a:ext cx="8668574" cy="471900"/>
            <a:chOff x="18226" y="1352550"/>
            <a:chExt cx="8668574" cy="471900"/>
          </a:xfrm>
        </p:grpSpPr>
        <p:sp>
          <p:nvSpPr>
            <p:cNvPr id="1318" name="Google Shape;1318;p30"/>
            <p:cNvSpPr/>
            <p:nvPr/>
          </p:nvSpPr>
          <p:spPr>
            <a:xfrm>
              <a:off x="18226" y="1352550"/>
              <a:ext cx="4477574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000" b="1" dirty="0" smtClean="0">
                  <a:solidFill>
                    <a:srgbClr val="1DA029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Dữ liệu định tính (Xử lí logic</a:t>
              </a:r>
              <a:r>
                <a:rPr lang="vi-VN" sz="2400" b="1" dirty="0" smtClean="0">
                  <a:solidFill>
                    <a:srgbClr val="1DA029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)</a:t>
              </a:r>
              <a:endParaRPr sz="2400" b="1" dirty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4191000" y="1352550"/>
              <a:ext cx="44958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000" b="1" dirty="0" smtClean="0">
                  <a:solidFill>
                    <a:srgbClr val="1DA029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Dữ liệu định lượng (Xử lí toán học)</a:t>
              </a:r>
              <a:endParaRPr sz="2000" b="1" dirty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</p:grpSp>
      <p:cxnSp>
        <p:nvCxnSpPr>
          <p:cNvPr id="1324" name="Google Shape;1324;p30"/>
          <p:cNvCxnSpPr/>
          <p:nvPr/>
        </p:nvCxnSpPr>
        <p:spPr>
          <a:xfrm rot="5400000">
            <a:off x="2137287" y="3247512"/>
            <a:ext cx="3789925" cy="12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607;p25"/>
          <p:cNvSpPr/>
          <p:nvPr/>
        </p:nvSpPr>
        <p:spPr>
          <a:xfrm>
            <a:off x="588553" y="463029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41629" y="586085"/>
            <a:ext cx="706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Phương pháp xử </a:t>
            </a:r>
            <a:r>
              <a:rPr lang="en-US" sz="2400" b="1" dirty="0" smtClean="0"/>
              <a:t>lí</a:t>
            </a:r>
            <a:r>
              <a:rPr lang="vi-VN" sz="2400" b="1" dirty="0" smtClean="0"/>
              <a:t> và phân tích</a:t>
            </a:r>
            <a:r>
              <a:rPr lang="en-US" sz="2400" b="1" dirty="0" smtClean="0"/>
              <a:t> </a:t>
            </a:r>
            <a:r>
              <a:rPr lang="en-US" sz="2400" b="1" dirty="0"/>
              <a:t>số liệu</a:t>
            </a:r>
          </a:p>
        </p:txBody>
      </p:sp>
      <p:sp>
        <p:nvSpPr>
          <p:cNvPr id="83" name="Google Shape;603;p25"/>
          <p:cNvSpPr txBox="1">
            <a:spLocks/>
          </p:cNvSpPr>
          <p:nvPr/>
        </p:nvSpPr>
        <p:spPr>
          <a:xfrm>
            <a:off x="475426" y="504889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 smtClean="0"/>
              <a:t>3</a:t>
            </a:r>
            <a:endParaRPr lang="en" dirty="0"/>
          </a:p>
        </p:txBody>
      </p:sp>
      <p:sp>
        <p:nvSpPr>
          <p:cNvPr id="90" name="Google Shape;1315;p30"/>
          <p:cNvSpPr txBox="1"/>
          <p:nvPr/>
        </p:nvSpPr>
        <p:spPr>
          <a:xfrm>
            <a:off x="4114800" y="1809750"/>
            <a:ext cx="3271891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Sắp xếp, mô tả các dữ kiện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1315;p30"/>
          <p:cNvSpPr txBox="1"/>
          <p:nvPr/>
        </p:nvSpPr>
        <p:spPr>
          <a:xfrm>
            <a:off x="4114800" y="2190750"/>
            <a:ext cx="39624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Tìm tương quan giữa các biến số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1315;p30"/>
          <p:cNvSpPr txBox="1"/>
          <p:nvPr/>
        </p:nvSpPr>
        <p:spPr>
          <a:xfrm>
            <a:off x="4114800" y="2677050"/>
            <a:ext cx="45720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 Giải thích khoảng cách giữa các kết quả đạt được và kết quả chờ đợi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1315;p30"/>
          <p:cNvSpPr txBox="1"/>
          <p:nvPr/>
        </p:nvSpPr>
        <p:spPr>
          <a:xfrm>
            <a:off x="4114800" y="3439050"/>
            <a:ext cx="3271891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4. Xác định dữ liệu cuối cùng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1315;p30"/>
          <p:cNvSpPr txBox="1"/>
          <p:nvPr/>
        </p:nvSpPr>
        <p:spPr>
          <a:xfrm>
            <a:off x="4114800" y="3820050"/>
            <a:ext cx="3271891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5. Cung cấp dữ liệu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1315;p30"/>
          <p:cNvSpPr txBox="1"/>
          <p:nvPr/>
        </p:nvSpPr>
        <p:spPr>
          <a:xfrm>
            <a:off x="4114800" y="4186775"/>
            <a:ext cx="3271891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vi-VN" sz="1800" dirty="0" smtClean="0">
                <a:solidFill>
                  <a:srgbClr val="0A683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6. Bảo quản, lưu trữ dữ liệu</a:t>
            </a:r>
            <a:endParaRPr sz="1800" dirty="0">
              <a:solidFill>
                <a:srgbClr val="0A683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83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607;p25"/>
          <p:cNvSpPr/>
          <p:nvPr/>
        </p:nvSpPr>
        <p:spPr>
          <a:xfrm>
            <a:off x="740953" y="2857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41629" y="385377"/>
            <a:ext cx="706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chemeClr val="tx1">
                    <a:lumMod val="10000"/>
                  </a:schemeClr>
                </a:solidFill>
              </a:rPr>
              <a:t>Công thức sử dụng để xử lí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số liệu</a:t>
            </a:r>
            <a:endParaRPr lang="en-US" sz="24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83" name="Google Shape;603;p25"/>
          <p:cNvSpPr txBox="1">
            <a:spLocks/>
          </p:cNvSpPr>
          <p:nvPr/>
        </p:nvSpPr>
        <p:spPr>
          <a:xfrm>
            <a:off x="609600" y="32761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>
                <a:solidFill>
                  <a:schemeClr val="tx1">
                    <a:lumMod val="10000"/>
                  </a:schemeClr>
                </a:solidFill>
              </a:rPr>
              <a:t>0</a:t>
            </a:r>
            <a:r>
              <a:rPr lang="vi-VN" dirty="0">
                <a:solidFill>
                  <a:schemeClr val="tx1">
                    <a:lumMod val="10000"/>
                  </a:schemeClr>
                </a:solidFill>
              </a:rPr>
              <a:t>4</a:t>
            </a:r>
            <a:endParaRPr lang="en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81" y="2552640"/>
            <a:ext cx="20810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Phương sai: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695640"/>
            <a:ext cx="2411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Độ lệch chuẩn: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4379"/>
              </p:ext>
            </p:extLst>
          </p:nvPr>
        </p:nvGraphicFramePr>
        <p:xfrm>
          <a:off x="4223544" y="1263423"/>
          <a:ext cx="1186656" cy="92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r:id="rId4" imgW="800100" imgH="609600" progId="Equation.DSMT4">
                  <p:embed/>
                </p:oleObj>
              </mc:Choice>
              <mc:Fallback>
                <p:oleObj r:id="rId4" imgW="800100" imgH="60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544" y="1263423"/>
                        <a:ext cx="1186656" cy="922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60207"/>
              </p:ext>
            </p:extLst>
          </p:nvPr>
        </p:nvGraphicFramePr>
        <p:xfrm>
          <a:off x="2209800" y="2239417"/>
          <a:ext cx="1839682" cy="86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6" imgW="1308100" imgH="609600" progId="Equation.DSMT4">
                  <p:embed/>
                </p:oleObj>
              </mc:Choice>
              <mc:Fallback>
                <p:oleObj r:id="rId6" imgW="1308100" imgH="60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39417"/>
                        <a:ext cx="1839682" cy="865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528102"/>
              </p:ext>
            </p:extLst>
          </p:nvPr>
        </p:nvGraphicFramePr>
        <p:xfrm>
          <a:off x="2362200" y="3257550"/>
          <a:ext cx="20603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8" imgW="1358900" imgH="660400" progId="Equation.DSMT4">
                  <p:embed/>
                </p:oleObj>
              </mc:Choice>
              <mc:Fallback>
                <p:oleObj r:id="rId8" imgW="1358900" imgH="660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57550"/>
                        <a:ext cx="206035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6404" y="1046262"/>
            <a:ext cx="42404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 lệ phần trăm (%).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Công thức tính giá trị trung bình: 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800" y="2616934"/>
                <a:ext cx="3189143" cy="1631216"/>
              </a:xfrm>
              <a:prstGeom prst="rect">
                <a:avLst/>
              </a:prstGeom>
              <a:noFill/>
              <a:ln>
                <a:solidFill>
                  <a:schemeClr val="tx1">
                    <a:lumMod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vi-VN" sz="2000" dirty="0" smtClean="0">
                    <a:latin typeface="+mj-lt"/>
                  </a:rPr>
                  <a:t>Trong đó: </a:t>
                </a:r>
              </a:p>
              <a:p>
                <a:r>
                  <a:rPr lang="vi-VN" sz="2000" dirty="0" smtClean="0">
                    <a:latin typeface="+mj-lt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j-lt"/>
                  </a:rPr>
                  <a:t> : Điểm trumh bình</a:t>
                </a:r>
              </a:p>
              <a:p>
                <a:r>
                  <a:rPr lang="vi-VN" sz="2000" dirty="0" smtClean="0">
                    <a:latin typeface="+mj-lt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000" dirty="0" smtClean="0">
                    <a:latin typeface="+mj-lt"/>
                  </a:rPr>
                  <a:t>: Giá trị điểm số</a:t>
                </a:r>
              </a:p>
              <a:p>
                <a:r>
                  <a:rPr lang="vi-VN" sz="2000" dirty="0">
                    <a:latin typeface="+mj-lt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000" dirty="0">
                    <a:latin typeface="+mj-lt"/>
                  </a:rPr>
                  <a:t>: </a:t>
                </a:r>
                <a:r>
                  <a:rPr lang="vi-VN" sz="2000" dirty="0" smtClean="0">
                    <a:latin typeface="+mj-lt"/>
                  </a:rPr>
                  <a:t>Tần số xuất hiện của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vi-VN" sz="2000" dirty="0" smtClean="0">
                  <a:latin typeface="+mj-lt"/>
                </a:endParaRPr>
              </a:p>
              <a:p>
                <a:r>
                  <a:rPr lang="vi-VN" sz="2000" dirty="0" smtClean="0">
                    <a:latin typeface="+mj-lt"/>
                  </a:rPr>
                  <a:t>+ N: Số lượng các giá trị</a:t>
                </a:r>
                <a:endParaRPr lang="vi-VN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616934"/>
                <a:ext cx="3189143" cy="1631216"/>
              </a:xfrm>
              <a:prstGeom prst="rect">
                <a:avLst/>
              </a:prstGeom>
              <a:blipFill rotWithShape="1">
                <a:blip r:embed="rId10"/>
                <a:stretch>
                  <a:fillRect l="-1905" t="-1481" b="-5185"/>
                </a:stretch>
              </a:blipFill>
              <a:ln>
                <a:solidFill>
                  <a:schemeClr val="tx1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31"/>
          <p:cNvSpPr txBox="1"/>
          <p:nvPr/>
        </p:nvSpPr>
        <p:spPr>
          <a:xfrm>
            <a:off x="715100" y="2015072"/>
            <a:ext cx="1822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B</a:t>
            </a:r>
            <a:r>
              <a:rPr lang="e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1</a:t>
            </a:r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: Xác định loại dữ liệu</a:t>
            </a:r>
            <a:endParaRPr sz="3000" dirty="0">
              <a:solidFill>
                <a:srgbClr val="1DA02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cxnSp>
        <p:nvCxnSpPr>
          <p:cNvPr id="1397" name="Google Shape;1397;p31"/>
          <p:cNvCxnSpPr>
            <a:stCxn id="1395" idx="2"/>
          </p:cNvCxnSpPr>
          <p:nvPr/>
        </p:nvCxnSpPr>
        <p:spPr>
          <a:xfrm rot="16200000" flipH="1">
            <a:off x="2376372" y="1789450"/>
            <a:ext cx="476238" cy="197628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99" name="Google Shape;1399;p31"/>
          <p:cNvCxnSpPr/>
          <p:nvPr/>
        </p:nvCxnSpPr>
        <p:spPr>
          <a:xfrm rot="5400000" flipH="1" flipV="1">
            <a:off x="4338322" y="1803782"/>
            <a:ext cx="476238" cy="1947618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00" name="Google Shape;1400;p31"/>
          <p:cNvCxnSpPr/>
          <p:nvPr/>
        </p:nvCxnSpPr>
        <p:spPr>
          <a:xfrm rot="-5400000" flipH="1">
            <a:off x="6161200" y="1928522"/>
            <a:ext cx="740100" cy="1962000"/>
          </a:xfrm>
          <a:prstGeom prst="curvedConnector3">
            <a:avLst>
              <a:gd name="adj1" fmla="val 5000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5" name="Google Shape;1395;p31"/>
          <p:cNvSpPr txBox="1"/>
          <p:nvPr/>
        </p:nvSpPr>
        <p:spPr>
          <a:xfrm>
            <a:off x="2896069" y="3670325"/>
            <a:ext cx="1822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B2:Sàng lọc</a:t>
            </a:r>
            <a:endParaRPr sz="3000" dirty="0">
              <a:solidFill>
                <a:srgbClr val="1DA02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6" name="Google Shape;1395;p31"/>
          <p:cNvSpPr txBox="1"/>
          <p:nvPr/>
        </p:nvSpPr>
        <p:spPr>
          <a:xfrm>
            <a:off x="4743386" y="1885950"/>
            <a:ext cx="1822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B</a:t>
            </a:r>
            <a:r>
              <a:rPr lang="vi-VN" sz="3000" dirty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3</a:t>
            </a:r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: Xử lí dữ liệu</a:t>
            </a:r>
            <a:endParaRPr sz="3000" dirty="0">
              <a:solidFill>
                <a:srgbClr val="1DA02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1395;p31"/>
          <p:cNvSpPr txBox="1"/>
          <p:nvPr/>
        </p:nvSpPr>
        <p:spPr>
          <a:xfrm>
            <a:off x="6531250" y="4176371"/>
            <a:ext cx="18225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B</a:t>
            </a:r>
            <a:r>
              <a:rPr lang="vi-VN" sz="3000" dirty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4</a:t>
            </a:r>
            <a:r>
              <a:rPr lang="vi-VN" sz="3000" dirty="0" smtClean="0">
                <a:solidFill>
                  <a:srgbClr val="1DA029"/>
                </a:solidFill>
                <a:latin typeface="Caveat Brush"/>
                <a:ea typeface="Caveat Brush"/>
                <a:cs typeface="Caveat Brush"/>
                <a:sym typeface="Caveat Brush"/>
              </a:rPr>
              <a:t>: Xác định loại dữ liệu</a:t>
            </a:r>
            <a:endParaRPr sz="3000" dirty="0">
              <a:solidFill>
                <a:srgbClr val="1DA029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9" name="Google Shape;607;p25"/>
          <p:cNvSpPr/>
          <p:nvPr/>
        </p:nvSpPr>
        <p:spPr>
          <a:xfrm>
            <a:off x="588553" y="285750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" name="Google Shape;603;p25"/>
          <p:cNvSpPr txBox="1">
            <a:spLocks/>
          </p:cNvSpPr>
          <p:nvPr/>
        </p:nvSpPr>
        <p:spPr>
          <a:xfrm>
            <a:off x="475426" y="32761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 smtClean="0"/>
              <a:t>0</a:t>
            </a:r>
            <a:r>
              <a:rPr lang="vi-VN" dirty="0" smtClean="0"/>
              <a:t>5</a:t>
            </a:r>
            <a:endParaRPr lang="en" dirty="0"/>
          </a:p>
        </p:txBody>
      </p:sp>
      <p:sp>
        <p:nvSpPr>
          <p:cNvPr id="63" name="TextBox 62"/>
          <p:cNvSpPr txBox="1"/>
          <p:nvPr/>
        </p:nvSpPr>
        <p:spPr>
          <a:xfrm>
            <a:off x="1441629" y="385377"/>
            <a:ext cx="706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/>
              <a:t>Các bước</a:t>
            </a:r>
            <a:r>
              <a:rPr lang="en-US" sz="2400" b="1" dirty="0" smtClean="0"/>
              <a:t> </a:t>
            </a:r>
            <a:r>
              <a:rPr lang="en-US" sz="2400" b="1" dirty="0"/>
              <a:t>xử </a:t>
            </a:r>
            <a:r>
              <a:rPr lang="en-US" sz="2400" b="1" dirty="0" smtClean="0"/>
              <a:t>lí</a:t>
            </a:r>
            <a:r>
              <a:rPr lang="vi-VN" sz="2400" b="1" dirty="0" smtClean="0"/>
              <a:t> và phân tích </a:t>
            </a:r>
            <a:r>
              <a:rPr lang="en-US" sz="2400" b="1" dirty="0" smtClean="0"/>
              <a:t>số liệu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52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0" y="-2351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/>
              <a:t>Khảo sát thực trạng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833" t="16889" r="34583" b="12222"/>
          <a:stretch/>
        </p:blipFill>
        <p:spPr>
          <a:xfrm>
            <a:off x="163830" y="385388"/>
            <a:ext cx="3931920" cy="4700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9167" t="21111" r="27083" b="22593"/>
          <a:stretch/>
        </p:blipFill>
        <p:spPr>
          <a:xfrm>
            <a:off x="4676775" y="11430"/>
            <a:ext cx="4191000" cy="3033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6667" t="26296" r="23750" b="32222"/>
          <a:stretch/>
        </p:blipFill>
        <p:spPr>
          <a:xfrm>
            <a:off x="4676775" y="3162300"/>
            <a:ext cx="4210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962400" cy="5001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4381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/>
              <a:t>Thực nghiệm sư phạm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428" y="1521659"/>
            <a:ext cx="5510572" cy="23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d Guide Pyramid Lesson for Elementary to Celebrate Global Food Day Infographics by Slidesgo">
  <a:themeElements>
    <a:clrScheme name="Simple Light">
      <a:dk1>
        <a:srgbClr val="FFF2E3"/>
      </a:dk1>
      <a:lt1>
        <a:srgbClr val="FFBB22"/>
      </a:lt1>
      <a:dk2>
        <a:srgbClr val="EB911C"/>
      </a:dk2>
      <a:lt2>
        <a:srgbClr val="FF6663"/>
      </a:lt2>
      <a:accent1>
        <a:srgbClr val="5E6EF9"/>
      </a:accent1>
      <a:accent2>
        <a:srgbClr val="C1D979"/>
      </a:accent2>
      <a:accent3>
        <a:srgbClr val="AABD42"/>
      </a:accent3>
      <a:accent4>
        <a:srgbClr val="1DA029"/>
      </a:accent4>
      <a:accent5>
        <a:srgbClr val="0A683A"/>
      </a:accent5>
      <a:accent6>
        <a:srgbClr val="034A32"/>
      </a:accent6>
      <a:hlink>
        <a:srgbClr val="0A68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od Guide Pyramid Lesson for Elementary to Celebrate Global Food Day Infographics by Slidesgo">
  <a:themeElements>
    <a:clrScheme name="Simple Light">
      <a:dk1>
        <a:srgbClr val="FFF2E3"/>
      </a:dk1>
      <a:lt1>
        <a:srgbClr val="FFBB22"/>
      </a:lt1>
      <a:dk2>
        <a:srgbClr val="EB911C"/>
      </a:dk2>
      <a:lt2>
        <a:srgbClr val="FF6663"/>
      </a:lt2>
      <a:accent1>
        <a:srgbClr val="5E6EF9"/>
      </a:accent1>
      <a:accent2>
        <a:srgbClr val="C1D979"/>
      </a:accent2>
      <a:accent3>
        <a:srgbClr val="AABD42"/>
      </a:accent3>
      <a:accent4>
        <a:srgbClr val="1DA029"/>
      </a:accent4>
      <a:accent5>
        <a:srgbClr val="0A683A"/>
      </a:accent5>
      <a:accent6>
        <a:srgbClr val="034A32"/>
      </a:accent6>
      <a:hlink>
        <a:srgbClr val="0A68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ood Guide Pyramid Lesson for Elementary to Celebrate Global Food Day Infographics by Slidesgo">
  <a:themeElements>
    <a:clrScheme name="Simple Light">
      <a:dk1>
        <a:srgbClr val="FFF2E3"/>
      </a:dk1>
      <a:lt1>
        <a:srgbClr val="FFBB22"/>
      </a:lt1>
      <a:dk2>
        <a:srgbClr val="EB911C"/>
      </a:dk2>
      <a:lt2>
        <a:srgbClr val="FF6663"/>
      </a:lt2>
      <a:accent1>
        <a:srgbClr val="5E6EF9"/>
      </a:accent1>
      <a:accent2>
        <a:srgbClr val="C1D979"/>
      </a:accent2>
      <a:accent3>
        <a:srgbClr val="AABD42"/>
      </a:accent3>
      <a:accent4>
        <a:srgbClr val="1DA029"/>
      </a:accent4>
      <a:accent5>
        <a:srgbClr val="0A683A"/>
      </a:accent5>
      <a:accent6>
        <a:srgbClr val="034A32"/>
      </a:accent6>
      <a:hlink>
        <a:srgbClr val="0A68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665</Words>
  <Application>Microsoft Office PowerPoint</Application>
  <PresentationFormat>On-screen Show (16:9)</PresentationFormat>
  <Paragraphs>96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Permanent Marker</vt:lpstr>
      <vt:lpstr>Montserrat SemiBold</vt:lpstr>
      <vt:lpstr>Bebas Neue</vt:lpstr>
      <vt:lpstr>Roboto Condensed</vt:lpstr>
      <vt:lpstr>Calibri</vt:lpstr>
      <vt:lpstr>Comfortaa</vt:lpstr>
      <vt:lpstr>Caveat Brush</vt:lpstr>
      <vt:lpstr>Arial</vt:lpstr>
      <vt:lpstr>Anaheim</vt:lpstr>
      <vt:lpstr>Cambria Math</vt:lpstr>
      <vt:lpstr>Times New Roman</vt:lpstr>
      <vt:lpstr>Montserrat Medium</vt:lpstr>
      <vt:lpstr>SKETCH LESSON</vt:lpstr>
      <vt:lpstr>Food Guide Pyramid Lesson for Elementary to Celebrate Global Food Day Infographics by Slidesgo</vt:lpstr>
      <vt:lpstr>1_Food Guide Pyramid Lesson for Elementary to Celebrate Global Food Day Infographics by Slidesgo</vt:lpstr>
      <vt:lpstr>2_Food Guide Pyramid Lesson for Elementary to Celebrate Global Food Day Infographics by Slidesgo</vt:lpstr>
      <vt:lpstr>Equation.DSMT4</vt:lpstr>
      <vt:lpstr>PowerPoint Presentation</vt:lpstr>
      <vt:lpstr>NỘI DUNG BÁO CÁO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BÁO CÁO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ADMIN</dc:creator>
  <cp:lastModifiedBy>Admin</cp:lastModifiedBy>
  <cp:revision>32</cp:revision>
  <dcterms:modified xsi:type="dcterms:W3CDTF">2023-10-26T02:31:32Z</dcterms:modified>
</cp:coreProperties>
</file>